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Montserrat" pitchFamily="2" charset="77"/>
      <p:regular r:id="rId13"/>
      <p:bold r:id="rId14"/>
      <p:italic r:id="rId15"/>
      <p:boldItalic r:id="rId16"/>
    </p:embeddedFont>
    <p:embeddedFont>
      <p:font typeface="Montserrat Italics" pitchFamily="2" charset="77"/>
      <p:regular r:id="rId17"/>
      <p:italic r:id="rId18"/>
    </p:embeddedFont>
    <p:embeddedFont>
      <p:font typeface="Montserrat Ultra-Bold" pitchFamily="2" charset="77"/>
      <p:regular r:id="rId19"/>
      <p:bold r:id="rId20"/>
    </p:embeddedFont>
    <p:embeddedFont>
      <p:font typeface="Montserrat Ultra-Bold Italics" pitchFamily="2" charset="77"/>
      <p:regular r:id="rId21"/>
      <p:bold r:id="rId22"/>
      <p:italic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26" autoAdjust="0"/>
  </p:normalViewPr>
  <p:slideViewPr>
    <p:cSldViewPr>
      <p:cViewPr varScale="1">
        <p:scale>
          <a:sx n="80" d="100"/>
          <a:sy n="80" d="100"/>
        </p:scale>
        <p:origin x="464" y="8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33214" y="0"/>
            <a:ext cx="15154786" cy="10287000"/>
          </a:xfrm>
          <a:custGeom>
            <a:avLst/>
            <a:gdLst/>
            <a:ahLst/>
            <a:cxnLst/>
            <a:rect l="l" t="t" r="r" b="b"/>
            <a:pathLst>
              <a:path w="15154786" h="10287000">
                <a:moveTo>
                  <a:pt x="0" y="0"/>
                </a:moveTo>
                <a:lnTo>
                  <a:pt x="15154786" y="0"/>
                </a:lnTo>
                <a:lnTo>
                  <a:pt x="151547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9" r="-9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3163339-A90F-1064-B963-7F330039100B}"/>
              </a:ext>
            </a:extLst>
          </p:cNvPr>
          <p:cNvSpPr/>
          <p:nvPr/>
        </p:nvSpPr>
        <p:spPr>
          <a:xfrm rot="-7020778">
            <a:off x="-3653820" y="1291732"/>
            <a:ext cx="14173945" cy="9825645"/>
          </a:xfrm>
          <a:custGeom>
            <a:avLst/>
            <a:gdLst>
              <a:gd name="connsiteX0" fmla="*/ 14173945 w 14173945"/>
              <a:gd name="connsiteY0" fmla="*/ 4672275 h 9825645"/>
              <a:gd name="connsiteX1" fmla="*/ 11546702 w 14173945"/>
              <a:gd name="connsiteY1" fmla="*/ 9825645 h 9825645"/>
              <a:gd name="connsiteX2" fmla="*/ 0 w 14173945"/>
              <a:gd name="connsiteY2" fmla="*/ 9825645 h 9825645"/>
              <a:gd name="connsiteX3" fmla="*/ 5009218 w 14173945"/>
              <a:gd name="connsiteY3" fmla="*/ 0 h 982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73945" h="9825645">
                <a:moveTo>
                  <a:pt x="14173945" y="4672275"/>
                </a:moveTo>
                <a:lnTo>
                  <a:pt x="11546702" y="9825645"/>
                </a:lnTo>
                <a:lnTo>
                  <a:pt x="0" y="9825645"/>
                </a:lnTo>
                <a:lnTo>
                  <a:pt x="5009218" y="0"/>
                </a:lnTo>
                <a:close/>
              </a:path>
            </a:pathLst>
          </a:custGeom>
          <a:solidFill>
            <a:srgbClr val="03385B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C76885E-A908-3337-53E1-0BEB5FE4942B}"/>
              </a:ext>
            </a:extLst>
          </p:cNvPr>
          <p:cNvSpPr/>
          <p:nvPr/>
        </p:nvSpPr>
        <p:spPr>
          <a:xfrm rot="-7020778">
            <a:off x="-4078619" y="1996214"/>
            <a:ext cx="13418845" cy="8387206"/>
          </a:xfrm>
          <a:custGeom>
            <a:avLst/>
            <a:gdLst>
              <a:gd name="connsiteX0" fmla="*/ 11519276 w 13418845"/>
              <a:gd name="connsiteY0" fmla="*/ 8387206 h 8387206"/>
              <a:gd name="connsiteX1" fmla="*/ 0 w 13418845"/>
              <a:gd name="connsiteY1" fmla="*/ 8387206 h 8387206"/>
              <a:gd name="connsiteX2" fmla="*/ 4275887 w 13418845"/>
              <a:gd name="connsiteY2" fmla="*/ 0 h 8387206"/>
              <a:gd name="connsiteX3" fmla="*/ 13418845 w 13418845"/>
              <a:gd name="connsiteY3" fmla="*/ 4661176 h 838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18845" h="8387206">
                <a:moveTo>
                  <a:pt x="11519276" y="8387206"/>
                </a:moveTo>
                <a:lnTo>
                  <a:pt x="0" y="8387206"/>
                </a:lnTo>
                <a:lnTo>
                  <a:pt x="4275887" y="0"/>
                </a:lnTo>
                <a:lnTo>
                  <a:pt x="13418845" y="4661176"/>
                </a:lnTo>
                <a:close/>
              </a:path>
            </a:pathLst>
          </a:custGeom>
          <a:solidFill>
            <a:srgbClr val="00315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1782747"/>
            <a:ext cx="6788189" cy="8504254"/>
          </a:xfrm>
          <a:custGeom>
            <a:avLst/>
            <a:gdLst/>
            <a:ahLst/>
            <a:cxnLst/>
            <a:rect l="l" t="t" r="r" b="b"/>
            <a:pathLst>
              <a:path w="10667111" h="10667111">
                <a:moveTo>
                  <a:pt x="0" y="0"/>
                </a:moveTo>
                <a:lnTo>
                  <a:pt x="10667111" y="0"/>
                </a:lnTo>
                <a:lnTo>
                  <a:pt x="10667111" y="10667111"/>
                </a:lnTo>
                <a:lnTo>
                  <a:pt x="0" y="10667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-57142" b="-254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3794435" y="-940295"/>
            <a:ext cx="6534473" cy="252832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5624"/>
              </a:lnSpc>
            </a:pPr>
            <a:endParaRPr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3992F5-E52F-F8E1-F44E-561921711921}"/>
              </a:ext>
            </a:extLst>
          </p:cNvPr>
          <p:cNvGrpSpPr/>
          <p:nvPr/>
        </p:nvGrpSpPr>
        <p:grpSpPr>
          <a:xfrm>
            <a:off x="13408672" y="0"/>
            <a:ext cx="4879328" cy="1588030"/>
            <a:chOff x="13408672" y="0"/>
            <a:chExt cx="4879328" cy="1588030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E28EC1F-579E-0871-7873-7CEE6E442F41}"/>
                </a:ext>
              </a:extLst>
            </p:cNvPr>
            <p:cNvSpPr/>
            <p:nvPr/>
          </p:nvSpPr>
          <p:spPr>
            <a:xfrm>
              <a:off x="13408672" y="0"/>
              <a:ext cx="4879328" cy="1588030"/>
            </a:xfrm>
            <a:custGeom>
              <a:avLst/>
              <a:gdLst>
                <a:gd name="connsiteX0" fmla="*/ 0 w 5174908"/>
                <a:gd name="connsiteY0" fmla="*/ 0 h 1588030"/>
                <a:gd name="connsiteX1" fmla="*/ 5174908 w 5174908"/>
                <a:gd name="connsiteY1" fmla="*/ 0 h 1588030"/>
                <a:gd name="connsiteX2" fmla="*/ 5174908 w 5174908"/>
                <a:gd name="connsiteY2" fmla="*/ 1588030 h 1588030"/>
                <a:gd name="connsiteX3" fmla="*/ 771525 w 5174908"/>
                <a:gd name="connsiteY3" fmla="*/ 1588030 h 158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4908" h="1588030">
                  <a:moveTo>
                    <a:pt x="0" y="0"/>
                  </a:moveTo>
                  <a:lnTo>
                    <a:pt x="5174908" y="0"/>
                  </a:lnTo>
                  <a:lnTo>
                    <a:pt x="5174908" y="1588030"/>
                  </a:lnTo>
                  <a:lnTo>
                    <a:pt x="771525" y="1588030"/>
                  </a:lnTo>
                  <a:close/>
                </a:path>
              </a:pathLst>
            </a:custGeom>
            <a:solidFill>
              <a:srgbClr val="003151"/>
            </a:solidFill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162066" y="287444"/>
              <a:ext cx="3646351" cy="1013141"/>
            </a:xfrm>
            <a:custGeom>
              <a:avLst/>
              <a:gdLst/>
              <a:ahLst/>
              <a:cxnLst/>
              <a:rect l="l" t="t" r="r" b="b"/>
              <a:pathLst>
                <a:path w="4861801" h="1350854">
                  <a:moveTo>
                    <a:pt x="0" y="0"/>
                  </a:moveTo>
                  <a:lnTo>
                    <a:pt x="4861801" y="0"/>
                  </a:lnTo>
                  <a:lnTo>
                    <a:pt x="4861801" y="1350855"/>
                  </a:lnTo>
                  <a:lnTo>
                    <a:pt x="0" y="1350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28699" y="5752273"/>
            <a:ext cx="12916447" cy="153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13"/>
              </a:lnSpc>
            </a:pPr>
            <a:r>
              <a:rPr lang="en-US" sz="12487" spc="-249">
                <a:solidFill>
                  <a:srgbClr val="FFFFFF"/>
                </a:solidFill>
                <a:latin typeface="Montserrat Ultra-Bold Italics"/>
              </a:rPr>
              <a:t>ADD A TITLE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8698" y="7530543"/>
            <a:ext cx="5391101" cy="587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 dirty="0">
                <a:solidFill>
                  <a:srgbClr val="FFFFFF"/>
                </a:solidFill>
                <a:latin typeface="Open Sans"/>
              </a:rPr>
              <a:t>Add a subheading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DE7AF32C-E55A-F1E0-1EB3-5C7625FC6200}"/>
              </a:ext>
            </a:extLst>
          </p:cNvPr>
          <p:cNvSpPr/>
          <p:nvPr/>
        </p:nvSpPr>
        <p:spPr>
          <a:xfrm rot="-1753206">
            <a:off x="772630" y="4576057"/>
            <a:ext cx="21058827" cy="8972054"/>
          </a:xfrm>
          <a:custGeom>
            <a:avLst/>
            <a:gdLst>
              <a:gd name="connsiteX0" fmla="*/ 21058827 w 21058827"/>
              <a:gd name="connsiteY0" fmla="*/ 0 h 8972054"/>
              <a:gd name="connsiteX1" fmla="*/ 16040384 w 21058827"/>
              <a:gd name="connsiteY1" fmla="*/ 8972054 h 8972054"/>
              <a:gd name="connsiteX2" fmla="*/ 0 w 21058827"/>
              <a:gd name="connsiteY2" fmla="*/ 1 h 897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58827" h="8972054">
                <a:moveTo>
                  <a:pt x="21058827" y="0"/>
                </a:moveTo>
                <a:lnTo>
                  <a:pt x="16040384" y="8972054"/>
                </a:lnTo>
                <a:lnTo>
                  <a:pt x="0" y="1"/>
                </a:lnTo>
                <a:close/>
              </a:path>
            </a:pathLst>
          </a:custGeom>
          <a:solidFill>
            <a:srgbClr val="007CC6">
              <a:alpha val="4706"/>
            </a:srgb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23A87CA-C409-2368-FFFA-7D897F6B34F1}"/>
              </a:ext>
            </a:extLst>
          </p:cNvPr>
          <p:cNvSpPr/>
          <p:nvPr/>
        </p:nvSpPr>
        <p:spPr>
          <a:xfrm flipH="1">
            <a:off x="6305563" y="0"/>
            <a:ext cx="11982437" cy="10287000"/>
          </a:xfrm>
          <a:custGeom>
            <a:avLst/>
            <a:gdLst>
              <a:gd name="connsiteX0" fmla="*/ 12278020 w 12278020"/>
              <a:gd name="connsiteY0" fmla="*/ 0 h 10287000"/>
              <a:gd name="connsiteX1" fmla="*/ 0 w 12278020"/>
              <a:gd name="connsiteY1" fmla="*/ 0 h 10287000"/>
              <a:gd name="connsiteX2" fmla="*/ 0 w 12278020"/>
              <a:gd name="connsiteY2" fmla="*/ 10287000 h 10287000"/>
              <a:gd name="connsiteX3" fmla="*/ 12278020 w 1227802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8020" h="10287000">
                <a:moveTo>
                  <a:pt x="12278020" y="0"/>
                </a:moveTo>
                <a:lnTo>
                  <a:pt x="0" y="0"/>
                </a:lnTo>
                <a:lnTo>
                  <a:pt x="0" y="10287000"/>
                </a:lnTo>
                <a:lnTo>
                  <a:pt x="12278020" y="1028700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097159" y="0"/>
            <a:ext cx="10190841" cy="10287001"/>
            <a:chOff x="-526553" y="148227"/>
            <a:chExt cx="8606155" cy="8687361"/>
          </a:xfrm>
        </p:grpSpPr>
        <p:sp>
          <p:nvSpPr>
            <p:cNvPr id="5" name="Freeform 5"/>
            <p:cNvSpPr/>
            <p:nvPr/>
          </p:nvSpPr>
          <p:spPr>
            <a:xfrm>
              <a:off x="-526553" y="148227"/>
              <a:ext cx="8606155" cy="8687361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32775" t="-1584" r="-46575" b="-1682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711688"/>
            <a:ext cx="5935366" cy="2097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71"/>
              </a:lnSpc>
            </a:pPr>
            <a:r>
              <a:rPr lang="en-US" sz="8236" spc="-485">
                <a:solidFill>
                  <a:srgbClr val="003151"/>
                </a:solidFill>
                <a:latin typeface="Montserrat Ultra-Bold Italics"/>
              </a:rPr>
              <a:t>TABLE OF CONTENTS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135458"/>
            <a:ext cx="6123635" cy="484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003151"/>
                </a:solidFill>
                <a:latin typeface="Montserrat"/>
              </a:rPr>
              <a:t>Text 1</a:t>
            </a:r>
          </a:p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003151"/>
                </a:solidFill>
                <a:latin typeface="Montserrat"/>
              </a:rPr>
              <a:t>Text 2</a:t>
            </a:r>
          </a:p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003151"/>
                </a:solidFill>
                <a:latin typeface="Montserrat"/>
              </a:rPr>
              <a:t>Text 3</a:t>
            </a:r>
          </a:p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003151"/>
                </a:solidFill>
                <a:latin typeface="Montserrat"/>
              </a:rPr>
              <a:t>Text 4</a:t>
            </a:r>
          </a:p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003151"/>
                </a:solidFill>
                <a:latin typeface="Montserrat"/>
              </a:rPr>
              <a:t>Text 5</a:t>
            </a:r>
          </a:p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003151"/>
                </a:solidFill>
                <a:latin typeface="Montserrat"/>
              </a:rPr>
              <a:t>Text 6</a:t>
            </a:r>
          </a:p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003151"/>
                </a:solidFill>
                <a:latin typeface="Montserrat"/>
              </a:rPr>
              <a:t>Text 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94435" y="-940295"/>
            <a:ext cx="6534473" cy="252832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5624"/>
              </a:lnSpc>
            </a:pPr>
            <a:endParaRPr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75D940-10CA-11E7-AE53-90952A4FDFCA}"/>
              </a:ext>
            </a:extLst>
          </p:cNvPr>
          <p:cNvGrpSpPr/>
          <p:nvPr/>
        </p:nvGrpSpPr>
        <p:grpSpPr>
          <a:xfrm>
            <a:off x="13408672" y="6799"/>
            <a:ext cx="4879328" cy="1588030"/>
            <a:chOff x="13408672" y="0"/>
            <a:chExt cx="4879328" cy="1588030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2E67CFE-7F58-F482-8E35-77200E9835FA}"/>
                </a:ext>
              </a:extLst>
            </p:cNvPr>
            <p:cNvSpPr/>
            <p:nvPr/>
          </p:nvSpPr>
          <p:spPr>
            <a:xfrm>
              <a:off x="13408672" y="0"/>
              <a:ext cx="4879328" cy="1588030"/>
            </a:xfrm>
            <a:custGeom>
              <a:avLst/>
              <a:gdLst>
                <a:gd name="connsiteX0" fmla="*/ 0 w 5174908"/>
                <a:gd name="connsiteY0" fmla="*/ 0 h 1588030"/>
                <a:gd name="connsiteX1" fmla="*/ 5174908 w 5174908"/>
                <a:gd name="connsiteY1" fmla="*/ 0 h 1588030"/>
                <a:gd name="connsiteX2" fmla="*/ 5174908 w 5174908"/>
                <a:gd name="connsiteY2" fmla="*/ 1588030 h 1588030"/>
                <a:gd name="connsiteX3" fmla="*/ 771525 w 5174908"/>
                <a:gd name="connsiteY3" fmla="*/ 1588030 h 158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4908" h="1588030">
                  <a:moveTo>
                    <a:pt x="0" y="0"/>
                  </a:moveTo>
                  <a:lnTo>
                    <a:pt x="5174908" y="0"/>
                  </a:lnTo>
                  <a:lnTo>
                    <a:pt x="5174908" y="1588030"/>
                  </a:lnTo>
                  <a:lnTo>
                    <a:pt x="771525" y="1588030"/>
                  </a:lnTo>
                  <a:close/>
                </a:path>
              </a:pathLst>
            </a:custGeom>
            <a:solidFill>
              <a:srgbClr val="003151"/>
            </a:solidFill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86DBFE55-0B05-E757-E4D6-D34AF8082D7C}"/>
                </a:ext>
              </a:extLst>
            </p:cNvPr>
            <p:cNvSpPr/>
            <p:nvPr/>
          </p:nvSpPr>
          <p:spPr>
            <a:xfrm>
              <a:off x="14162066" y="287444"/>
              <a:ext cx="3646351" cy="1013141"/>
            </a:xfrm>
            <a:custGeom>
              <a:avLst/>
              <a:gdLst/>
              <a:ahLst/>
              <a:cxnLst/>
              <a:rect l="l" t="t" r="r" b="b"/>
              <a:pathLst>
                <a:path w="4861801" h="1350854">
                  <a:moveTo>
                    <a:pt x="0" y="0"/>
                  </a:moveTo>
                  <a:lnTo>
                    <a:pt x="4861801" y="0"/>
                  </a:lnTo>
                  <a:lnTo>
                    <a:pt x="4861801" y="1350855"/>
                  </a:lnTo>
                  <a:lnTo>
                    <a:pt x="0" y="1350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1407024"/>
            <a:ext cx="8960827" cy="8879976"/>
          </a:xfrm>
          <a:custGeom>
            <a:avLst/>
            <a:gdLst/>
            <a:ahLst/>
            <a:cxnLst/>
            <a:rect l="l" t="t" r="r" b="b"/>
            <a:pathLst>
              <a:path w="10586922" h="10586922">
                <a:moveTo>
                  <a:pt x="0" y="0"/>
                </a:moveTo>
                <a:lnTo>
                  <a:pt x="10586922" y="0"/>
                </a:lnTo>
                <a:lnTo>
                  <a:pt x="10586922" y="10586922"/>
                </a:lnTo>
                <a:lnTo>
                  <a:pt x="0" y="10586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147" b="-1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F646A0F-68D1-3536-00D4-B686563E1559}"/>
              </a:ext>
            </a:extLst>
          </p:cNvPr>
          <p:cNvSpPr/>
          <p:nvPr/>
        </p:nvSpPr>
        <p:spPr>
          <a:xfrm rot="-1753206">
            <a:off x="771998" y="4580306"/>
            <a:ext cx="21043161" cy="8965379"/>
          </a:xfrm>
          <a:custGeom>
            <a:avLst/>
            <a:gdLst>
              <a:gd name="connsiteX0" fmla="*/ 21043161 w 21043161"/>
              <a:gd name="connsiteY0" fmla="*/ 0 h 8965379"/>
              <a:gd name="connsiteX1" fmla="*/ 16028451 w 21043161"/>
              <a:gd name="connsiteY1" fmla="*/ 8965379 h 8965379"/>
              <a:gd name="connsiteX2" fmla="*/ 0 w 21043161"/>
              <a:gd name="connsiteY2" fmla="*/ 1 h 896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3161" h="8965379">
                <a:moveTo>
                  <a:pt x="21043161" y="0"/>
                </a:moveTo>
                <a:lnTo>
                  <a:pt x="16028451" y="8965379"/>
                </a:lnTo>
                <a:lnTo>
                  <a:pt x="0" y="1"/>
                </a:lnTo>
                <a:close/>
              </a:path>
            </a:pathLst>
          </a:custGeom>
          <a:solidFill>
            <a:srgbClr val="007CC6">
              <a:alpha val="4706"/>
            </a:srgb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34937" y="1521324"/>
            <a:ext cx="14018125" cy="642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5"/>
              </a:lnSpc>
            </a:pPr>
            <a:r>
              <a:rPr lang="en-US" sz="4995" spc="-294">
                <a:solidFill>
                  <a:srgbClr val="003151"/>
                </a:solidFill>
                <a:latin typeface="Montserrat Ultra-Bold Italics"/>
              </a:rPr>
              <a:t>ADD A TITLE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92001" y="3423799"/>
            <a:ext cx="15703999" cy="3846454"/>
            <a:chOff x="0" y="0"/>
            <a:chExt cx="20938665" cy="5128605"/>
          </a:xfrm>
        </p:grpSpPr>
        <p:sp>
          <p:nvSpPr>
            <p:cNvPr id="6" name="AutoShape 6"/>
            <p:cNvSpPr/>
            <p:nvPr/>
          </p:nvSpPr>
          <p:spPr>
            <a:xfrm>
              <a:off x="6344542" y="0"/>
              <a:ext cx="0" cy="5128605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14715913" y="0"/>
              <a:ext cx="0" cy="5128605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57440"/>
              <a:ext cx="4321497" cy="522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0"/>
                </a:lnSpc>
              </a:pPr>
              <a:r>
                <a:rPr lang="en-US" sz="2500" spc="50">
                  <a:solidFill>
                    <a:srgbClr val="003151"/>
                  </a:solidFill>
                  <a:latin typeface="Montserrat Ultra-Bold"/>
                </a:rPr>
                <a:t>Subheading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170807"/>
              <a:ext cx="4321497" cy="1614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0"/>
                </a:lnSpc>
              </a:pPr>
              <a:r>
                <a:rPr lang="en-US" sz="2500" spc="50">
                  <a:solidFill>
                    <a:srgbClr val="003151"/>
                  </a:solidFill>
                  <a:latin typeface="Montserrat"/>
                </a:rPr>
                <a:t>To create your own, choose a topic that interests you.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247689" y="1057440"/>
              <a:ext cx="4321497" cy="522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0"/>
                </a:lnSpc>
              </a:pPr>
              <a:r>
                <a:rPr lang="en-US" sz="2500" spc="50">
                  <a:solidFill>
                    <a:srgbClr val="003151"/>
                  </a:solidFill>
                  <a:latin typeface="Montserrat Ultra-Bold"/>
                </a:rPr>
                <a:t>Subheading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247689" y="2170807"/>
              <a:ext cx="4321497" cy="1615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0"/>
                </a:lnSpc>
              </a:pPr>
              <a:r>
                <a:rPr lang="en-US" sz="2500" spc="50">
                  <a:solidFill>
                    <a:srgbClr val="003151"/>
                  </a:solidFill>
                  <a:latin typeface="Montserrat"/>
                </a:rPr>
                <a:t>To create your own, choose a topic that interests you.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617168" y="1057440"/>
              <a:ext cx="4321497" cy="522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0"/>
                </a:lnSpc>
              </a:pPr>
              <a:r>
                <a:rPr lang="en-US" sz="2500" spc="50">
                  <a:solidFill>
                    <a:srgbClr val="003151"/>
                  </a:solidFill>
                  <a:latin typeface="Montserrat Ultra-Bold"/>
                </a:rPr>
                <a:t>Subheading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617168" y="2285510"/>
              <a:ext cx="4321497" cy="1615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0"/>
                </a:lnSpc>
              </a:pPr>
              <a:r>
                <a:rPr lang="en-US" sz="2500" spc="50">
                  <a:solidFill>
                    <a:srgbClr val="003151"/>
                  </a:solidFill>
                  <a:latin typeface="Montserrat"/>
                </a:rPr>
                <a:t>To create your own, choose a topic that interests you.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728764" y="-940295"/>
            <a:ext cx="6534473" cy="252832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5624"/>
              </a:lnSpc>
            </a:pPr>
            <a:endParaRPr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A224B-F3D9-EC96-08CF-5BD77B8F0C28}"/>
              </a:ext>
            </a:extLst>
          </p:cNvPr>
          <p:cNvGrpSpPr/>
          <p:nvPr/>
        </p:nvGrpSpPr>
        <p:grpSpPr>
          <a:xfrm>
            <a:off x="13408672" y="0"/>
            <a:ext cx="4879328" cy="1588030"/>
            <a:chOff x="13408672" y="0"/>
            <a:chExt cx="4879328" cy="158803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5286099-4DE3-735C-C5B2-DB8958CBF336}"/>
                </a:ext>
              </a:extLst>
            </p:cNvPr>
            <p:cNvSpPr/>
            <p:nvPr/>
          </p:nvSpPr>
          <p:spPr>
            <a:xfrm>
              <a:off x="13408672" y="0"/>
              <a:ext cx="4879328" cy="1588030"/>
            </a:xfrm>
            <a:custGeom>
              <a:avLst/>
              <a:gdLst>
                <a:gd name="connsiteX0" fmla="*/ 0 w 5174908"/>
                <a:gd name="connsiteY0" fmla="*/ 0 h 1588030"/>
                <a:gd name="connsiteX1" fmla="*/ 5174908 w 5174908"/>
                <a:gd name="connsiteY1" fmla="*/ 0 h 1588030"/>
                <a:gd name="connsiteX2" fmla="*/ 5174908 w 5174908"/>
                <a:gd name="connsiteY2" fmla="*/ 1588030 h 1588030"/>
                <a:gd name="connsiteX3" fmla="*/ 771525 w 5174908"/>
                <a:gd name="connsiteY3" fmla="*/ 1588030 h 158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4908" h="1588030">
                  <a:moveTo>
                    <a:pt x="0" y="0"/>
                  </a:moveTo>
                  <a:lnTo>
                    <a:pt x="5174908" y="0"/>
                  </a:lnTo>
                  <a:lnTo>
                    <a:pt x="5174908" y="1588030"/>
                  </a:lnTo>
                  <a:lnTo>
                    <a:pt x="771525" y="1588030"/>
                  </a:lnTo>
                  <a:close/>
                </a:path>
              </a:pathLst>
            </a:custGeom>
            <a:solidFill>
              <a:srgbClr val="003151"/>
            </a:solidFill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938BF8FC-D438-AA8D-8BB4-06E50030E487}"/>
                </a:ext>
              </a:extLst>
            </p:cNvPr>
            <p:cNvSpPr/>
            <p:nvPr/>
          </p:nvSpPr>
          <p:spPr>
            <a:xfrm>
              <a:off x="14162066" y="287444"/>
              <a:ext cx="3646351" cy="1013141"/>
            </a:xfrm>
            <a:custGeom>
              <a:avLst/>
              <a:gdLst/>
              <a:ahLst/>
              <a:cxnLst/>
              <a:rect l="l" t="t" r="r" b="b"/>
              <a:pathLst>
                <a:path w="4861801" h="1350854">
                  <a:moveTo>
                    <a:pt x="0" y="0"/>
                  </a:moveTo>
                  <a:lnTo>
                    <a:pt x="4861801" y="0"/>
                  </a:lnTo>
                  <a:lnTo>
                    <a:pt x="4861801" y="1350855"/>
                  </a:lnTo>
                  <a:lnTo>
                    <a:pt x="0" y="1350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8BD31CE6-2996-F006-B54E-3AE361A99187}"/>
              </a:ext>
            </a:extLst>
          </p:cNvPr>
          <p:cNvSpPr/>
          <p:nvPr/>
        </p:nvSpPr>
        <p:spPr>
          <a:xfrm rot="-1753206">
            <a:off x="599922" y="3907773"/>
            <a:ext cx="23795270" cy="8977779"/>
          </a:xfrm>
          <a:custGeom>
            <a:avLst/>
            <a:gdLst>
              <a:gd name="connsiteX0" fmla="*/ 21072264 w 23795270"/>
              <a:gd name="connsiteY0" fmla="*/ 0 h 8977779"/>
              <a:gd name="connsiteX1" fmla="*/ 16050619 w 23795270"/>
              <a:gd name="connsiteY1" fmla="*/ 8977779 h 8977779"/>
              <a:gd name="connsiteX2" fmla="*/ 0 w 23795270"/>
              <a:gd name="connsiteY2" fmla="*/ 1 h 8977779"/>
              <a:gd name="connsiteX3" fmla="*/ 23795270 w 23795270"/>
              <a:gd name="connsiteY3" fmla="*/ 0 h 8977779"/>
              <a:gd name="connsiteX4" fmla="*/ 23795270 w 23795270"/>
              <a:gd name="connsiteY4" fmla="*/ 8616 h 8977779"/>
              <a:gd name="connsiteX5" fmla="*/ 23779868 w 23795270"/>
              <a:gd name="connsiteY5" fmla="*/ 1 h 89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95270" h="8977779">
                <a:moveTo>
                  <a:pt x="21072264" y="0"/>
                </a:moveTo>
                <a:lnTo>
                  <a:pt x="16050619" y="8977779"/>
                </a:lnTo>
                <a:lnTo>
                  <a:pt x="0" y="1"/>
                </a:lnTo>
                <a:close/>
                <a:moveTo>
                  <a:pt x="23795270" y="0"/>
                </a:moveTo>
                <a:lnTo>
                  <a:pt x="23795270" y="8616"/>
                </a:lnTo>
                <a:lnTo>
                  <a:pt x="23779868" y="1"/>
                </a:lnTo>
                <a:close/>
              </a:path>
            </a:pathLst>
          </a:custGeom>
          <a:solidFill>
            <a:srgbClr val="007CC6">
              <a:alpha val="4706"/>
            </a:srgb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713338" y="0"/>
            <a:ext cx="10574664" cy="10287001"/>
            <a:chOff x="1" y="0"/>
            <a:chExt cx="5531899" cy="5381415"/>
          </a:xfrm>
        </p:grpSpPr>
        <p:sp>
          <p:nvSpPr>
            <p:cNvPr id="4" name="Freeform 4"/>
            <p:cNvSpPr/>
            <p:nvPr/>
          </p:nvSpPr>
          <p:spPr>
            <a:xfrm>
              <a:off x="1" y="0"/>
              <a:ext cx="5531899" cy="538141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583" r="-46597" b="-179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370007"/>
            <a:ext cx="5943253" cy="267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31"/>
              </a:lnSpc>
            </a:pPr>
            <a:r>
              <a:rPr lang="en-US" sz="10542" spc="-622">
                <a:solidFill>
                  <a:srgbClr val="003151"/>
                </a:solidFill>
                <a:latin typeface="Montserrat Ultra-Bold Italics"/>
              </a:rPr>
              <a:t>ADD A TITLE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391407"/>
            <a:ext cx="6123635" cy="742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9"/>
              </a:lnSpc>
            </a:pPr>
            <a:r>
              <a:rPr lang="en-US" sz="2999" spc="59">
                <a:solidFill>
                  <a:srgbClr val="003151"/>
                </a:solidFill>
                <a:latin typeface="Montserrat"/>
              </a:rPr>
              <a:t>Add your content here....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94435" y="-940295"/>
            <a:ext cx="6534473" cy="252832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5624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0D1AF5-D993-C5AF-4BAC-8A31FD9312D4}"/>
              </a:ext>
            </a:extLst>
          </p:cNvPr>
          <p:cNvGrpSpPr/>
          <p:nvPr/>
        </p:nvGrpSpPr>
        <p:grpSpPr>
          <a:xfrm>
            <a:off x="13408672" y="0"/>
            <a:ext cx="4879328" cy="1588030"/>
            <a:chOff x="13408672" y="0"/>
            <a:chExt cx="4879328" cy="158803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16897F2-0E12-F955-3916-17D9A500EB79}"/>
                </a:ext>
              </a:extLst>
            </p:cNvPr>
            <p:cNvSpPr/>
            <p:nvPr/>
          </p:nvSpPr>
          <p:spPr>
            <a:xfrm>
              <a:off x="13408672" y="0"/>
              <a:ext cx="4879328" cy="1588030"/>
            </a:xfrm>
            <a:custGeom>
              <a:avLst/>
              <a:gdLst>
                <a:gd name="connsiteX0" fmla="*/ 0 w 5174908"/>
                <a:gd name="connsiteY0" fmla="*/ 0 h 1588030"/>
                <a:gd name="connsiteX1" fmla="*/ 5174908 w 5174908"/>
                <a:gd name="connsiteY1" fmla="*/ 0 h 1588030"/>
                <a:gd name="connsiteX2" fmla="*/ 5174908 w 5174908"/>
                <a:gd name="connsiteY2" fmla="*/ 1588030 h 1588030"/>
                <a:gd name="connsiteX3" fmla="*/ 771525 w 5174908"/>
                <a:gd name="connsiteY3" fmla="*/ 1588030 h 158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4908" h="1588030">
                  <a:moveTo>
                    <a:pt x="0" y="0"/>
                  </a:moveTo>
                  <a:lnTo>
                    <a:pt x="5174908" y="0"/>
                  </a:lnTo>
                  <a:lnTo>
                    <a:pt x="5174908" y="1588030"/>
                  </a:lnTo>
                  <a:lnTo>
                    <a:pt x="771525" y="1588030"/>
                  </a:lnTo>
                  <a:close/>
                </a:path>
              </a:pathLst>
            </a:custGeom>
            <a:solidFill>
              <a:srgbClr val="003151"/>
            </a:solidFill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845559E-1A70-68B2-8E85-EE71526B7CFD}"/>
                </a:ext>
              </a:extLst>
            </p:cNvPr>
            <p:cNvSpPr/>
            <p:nvPr/>
          </p:nvSpPr>
          <p:spPr>
            <a:xfrm>
              <a:off x="14162066" y="287444"/>
              <a:ext cx="3646351" cy="1013141"/>
            </a:xfrm>
            <a:custGeom>
              <a:avLst/>
              <a:gdLst/>
              <a:ahLst/>
              <a:cxnLst/>
              <a:rect l="l" t="t" r="r" b="b"/>
              <a:pathLst>
                <a:path w="4861801" h="1350854">
                  <a:moveTo>
                    <a:pt x="0" y="0"/>
                  </a:moveTo>
                  <a:lnTo>
                    <a:pt x="4861801" y="0"/>
                  </a:lnTo>
                  <a:lnTo>
                    <a:pt x="4861801" y="1350855"/>
                  </a:lnTo>
                  <a:lnTo>
                    <a:pt x="0" y="1350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260BB390-2FE3-C122-CAF6-B825C7C360F7}"/>
              </a:ext>
            </a:extLst>
          </p:cNvPr>
          <p:cNvSpPr/>
          <p:nvPr/>
        </p:nvSpPr>
        <p:spPr>
          <a:xfrm rot="-1753206">
            <a:off x="600548" y="3907610"/>
            <a:ext cx="23795270" cy="8980343"/>
          </a:xfrm>
          <a:custGeom>
            <a:avLst/>
            <a:gdLst>
              <a:gd name="connsiteX0" fmla="*/ 21078282 w 23795270"/>
              <a:gd name="connsiteY0" fmla="*/ 1 h 8980343"/>
              <a:gd name="connsiteX1" fmla="*/ 16055203 w 23795270"/>
              <a:gd name="connsiteY1" fmla="*/ 8980343 h 8980343"/>
              <a:gd name="connsiteX2" fmla="*/ 0 w 23795270"/>
              <a:gd name="connsiteY2" fmla="*/ 1 h 8980343"/>
              <a:gd name="connsiteX3" fmla="*/ 23795270 w 23795270"/>
              <a:gd name="connsiteY3" fmla="*/ 1 h 8980343"/>
              <a:gd name="connsiteX4" fmla="*/ 23795270 w 23795270"/>
              <a:gd name="connsiteY4" fmla="*/ 323375 h 8980343"/>
              <a:gd name="connsiteX5" fmla="*/ 23217135 w 23795270"/>
              <a:gd name="connsiteY5" fmla="*/ 0 h 898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95270" h="8980343">
                <a:moveTo>
                  <a:pt x="21078282" y="1"/>
                </a:moveTo>
                <a:lnTo>
                  <a:pt x="16055203" y="8980343"/>
                </a:lnTo>
                <a:lnTo>
                  <a:pt x="0" y="1"/>
                </a:lnTo>
                <a:close/>
                <a:moveTo>
                  <a:pt x="23795270" y="1"/>
                </a:moveTo>
                <a:lnTo>
                  <a:pt x="23795270" y="323375"/>
                </a:lnTo>
                <a:lnTo>
                  <a:pt x="23217135" y="0"/>
                </a:lnTo>
                <a:close/>
              </a:path>
            </a:pathLst>
          </a:custGeom>
          <a:solidFill>
            <a:srgbClr val="007CC6">
              <a:alpha val="4706"/>
            </a:srgb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" y="-1"/>
            <a:ext cx="8125777" cy="10287001"/>
            <a:chOff x="440637" y="330477"/>
            <a:chExt cx="10834368" cy="1371600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 rotWithShape="1">
            <a:blip r:embed="rId2"/>
            <a:srcRect l="14954" t="2298" r="34806" b="2298"/>
            <a:stretch/>
          </p:blipFill>
          <p:spPr>
            <a:xfrm>
              <a:off x="440637" y="330477"/>
              <a:ext cx="10834368" cy="13716002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9144000" y="2437430"/>
            <a:ext cx="5679993" cy="79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58"/>
              </a:lnSpc>
            </a:pPr>
            <a:r>
              <a:rPr lang="en-US" sz="6080" spc="-358">
                <a:solidFill>
                  <a:srgbClr val="003151"/>
                </a:solidFill>
                <a:latin typeface="Montserrat Ultra-Bold Italics"/>
              </a:rPr>
              <a:t>ADD A TITLE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3864556"/>
            <a:ext cx="5153535" cy="42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5"/>
              </a:lnSpc>
              <a:spcBef>
                <a:spcPct val="0"/>
              </a:spcBef>
            </a:pPr>
            <a:r>
              <a:rPr lang="en-US" sz="2688" spc="53">
                <a:solidFill>
                  <a:srgbClr val="003151"/>
                </a:solidFill>
                <a:latin typeface="Montserrat Ultra-Bold"/>
              </a:rPr>
              <a:t>Add a Subheading: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4595404"/>
            <a:ext cx="6123635" cy="61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003151"/>
                </a:solidFill>
                <a:latin typeface="Montserrat"/>
              </a:rPr>
              <a:t>Content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6721768"/>
            <a:ext cx="6123635" cy="61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003151"/>
                </a:solidFill>
                <a:latin typeface="Montserrat"/>
              </a:rPr>
              <a:t>Content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08275" y="5468781"/>
            <a:ext cx="5015718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003151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08275" y="7595146"/>
            <a:ext cx="5015718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49">
                <a:solidFill>
                  <a:srgbClr val="003151"/>
                </a:solidFill>
                <a:latin typeface="Montserrat"/>
              </a:rPr>
              <a:t>To create your own, choose a topic that interests you.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94435" y="-940295"/>
            <a:ext cx="6534473" cy="252832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5624"/>
              </a:lnSpc>
            </a:pPr>
            <a:endParaRPr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213FC1-8C91-8083-3051-49FF12F0780E}"/>
              </a:ext>
            </a:extLst>
          </p:cNvPr>
          <p:cNvGrpSpPr/>
          <p:nvPr/>
        </p:nvGrpSpPr>
        <p:grpSpPr>
          <a:xfrm>
            <a:off x="13408672" y="0"/>
            <a:ext cx="4879328" cy="1588030"/>
            <a:chOff x="13408672" y="0"/>
            <a:chExt cx="4879328" cy="158803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DEEBA12-7911-53DC-2078-20B3E693CD47}"/>
                </a:ext>
              </a:extLst>
            </p:cNvPr>
            <p:cNvSpPr/>
            <p:nvPr/>
          </p:nvSpPr>
          <p:spPr>
            <a:xfrm>
              <a:off x="13408672" y="0"/>
              <a:ext cx="4879328" cy="1588030"/>
            </a:xfrm>
            <a:custGeom>
              <a:avLst/>
              <a:gdLst>
                <a:gd name="connsiteX0" fmla="*/ 0 w 5174908"/>
                <a:gd name="connsiteY0" fmla="*/ 0 h 1588030"/>
                <a:gd name="connsiteX1" fmla="*/ 5174908 w 5174908"/>
                <a:gd name="connsiteY1" fmla="*/ 0 h 1588030"/>
                <a:gd name="connsiteX2" fmla="*/ 5174908 w 5174908"/>
                <a:gd name="connsiteY2" fmla="*/ 1588030 h 1588030"/>
                <a:gd name="connsiteX3" fmla="*/ 771525 w 5174908"/>
                <a:gd name="connsiteY3" fmla="*/ 1588030 h 158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4908" h="1588030">
                  <a:moveTo>
                    <a:pt x="0" y="0"/>
                  </a:moveTo>
                  <a:lnTo>
                    <a:pt x="5174908" y="0"/>
                  </a:lnTo>
                  <a:lnTo>
                    <a:pt x="5174908" y="1588030"/>
                  </a:lnTo>
                  <a:lnTo>
                    <a:pt x="771525" y="1588030"/>
                  </a:lnTo>
                  <a:close/>
                </a:path>
              </a:pathLst>
            </a:custGeom>
            <a:solidFill>
              <a:srgbClr val="003151"/>
            </a:solidFill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35502326-F16F-BA44-C2FB-0C773FCC46AB}"/>
                </a:ext>
              </a:extLst>
            </p:cNvPr>
            <p:cNvSpPr/>
            <p:nvPr/>
          </p:nvSpPr>
          <p:spPr>
            <a:xfrm>
              <a:off x="14162066" y="287444"/>
              <a:ext cx="3646351" cy="1013141"/>
            </a:xfrm>
            <a:custGeom>
              <a:avLst/>
              <a:gdLst/>
              <a:ahLst/>
              <a:cxnLst/>
              <a:rect l="l" t="t" r="r" b="b"/>
              <a:pathLst>
                <a:path w="4861801" h="1350854">
                  <a:moveTo>
                    <a:pt x="0" y="0"/>
                  </a:moveTo>
                  <a:lnTo>
                    <a:pt x="4861801" y="0"/>
                  </a:lnTo>
                  <a:lnTo>
                    <a:pt x="4861801" y="1350855"/>
                  </a:lnTo>
                  <a:lnTo>
                    <a:pt x="0" y="1350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8290B897-BC12-78B5-576D-DA99C16E71D2}"/>
              </a:ext>
            </a:extLst>
          </p:cNvPr>
          <p:cNvSpPr/>
          <p:nvPr/>
        </p:nvSpPr>
        <p:spPr>
          <a:xfrm rot="-1753206">
            <a:off x="796628" y="4573884"/>
            <a:ext cx="21013570" cy="8952774"/>
          </a:xfrm>
          <a:custGeom>
            <a:avLst/>
            <a:gdLst>
              <a:gd name="connsiteX0" fmla="*/ 21013570 w 21013570"/>
              <a:gd name="connsiteY0" fmla="*/ 1 h 8952774"/>
              <a:gd name="connsiteX1" fmla="*/ 16005914 w 21013570"/>
              <a:gd name="connsiteY1" fmla="*/ 8952774 h 8952774"/>
              <a:gd name="connsiteX2" fmla="*/ 0 w 21013570"/>
              <a:gd name="connsiteY2" fmla="*/ 0 h 89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13570" h="8952774">
                <a:moveTo>
                  <a:pt x="21013570" y="1"/>
                </a:moveTo>
                <a:lnTo>
                  <a:pt x="16005914" y="8952774"/>
                </a:lnTo>
                <a:lnTo>
                  <a:pt x="0" y="0"/>
                </a:lnTo>
                <a:close/>
              </a:path>
            </a:pathLst>
          </a:custGeom>
          <a:solidFill>
            <a:srgbClr val="007CC6">
              <a:alpha val="4706"/>
            </a:srgb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636325" y="0"/>
            <a:ext cx="8651675" cy="10287000"/>
            <a:chOff x="-2794" y="195961"/>
            <a:chExt cx="8321843" cy="9894824"/>
          </a:xfrm>
        </p:grpSpPr>
        <p:sp>
          <p:nvSpPr>
            <p:cNvPr id="4" name="Freeform 4"/>
            <p:cNvSpPr/>
            <p:nvPr/>
          </p:nvSpPr>
          <p:spPr>
            <a:xfrm>
              <a:off x="-2794" y="195961"/>
              <a:ext cx="8321843" cy="989482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2"/>
              <a:stretch>
                <a:fillRect l="-59392" t="-1982" r="-34572" b="-19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566497"/>
            <a:ext cx="7441457" cy="107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71"/>
              </a:lnSpc>
            </a:pPr>
            <a:r>
              <a:rPr lang="en-US" sz="8236" spc="-485">
                <a:solidFill>
                  <a:srgbClr val="263F6B"/>
                </a:solidFill>
                <a:latin typeface="Montserrat Ultra-Bold Italics"/>
              </a:rPr>
              <a:t>ADD A TITLE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71212"/>
            <a:ext cx="6123635" cy="742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9"/>
              </a:lnSpc>
            </a:pPr>
            <a:r>
              <a:rPr lang="en-US" sz="2999" spc="59">
                <a:solidFill>
                  <a:srgbClr val="003151"/>
                </a:solidFill>
                <a:latin typeface="Montserrat"/>
              </a:rPr>
              <a:t>Add your content here....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94435" y="-940295"/>
            <a:ext cx="6534473" cy="252832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5624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F75764-BBDA-C793-74BE-A8071C9AD5A1}"/>
              </a:ext>
            </a:extLst>
          </p:cNvPr>
          <p:cNvGrpSpPr/>
          <p:nvPr/>
        </p:nvGrpSpPr>
        <p:grpSpPr>
          <a:xfrm>
            <a:off x="13408672" y="0"/>
            <a:ext cx="4879328" cy="1588030"/>
            <a:chOff x="13408672" y="0"/>
            <a:chExt cx="4879328" cy="158803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39B7924-9B45-7629-D786-7ADADB4296BF}"/>
                </a:ext>
              </a:extLst>
            </p:cNvPr>
            <p:cNvSpPr/>
            <p:nvPr/>
          </p:nvSpPr>
          <p:spPr>
            <a:xfrm>
              <a:off x="13408672" y="0"/>
              <a:ext cx="4879328" cy="1588030"/>
            </a:xfrm>
            <a:custGeom>
              <a:avLst/>
              <a:gdLst>
                <a:gd name="connsiteX0" fmla="*/ 0 w 5174908"/>
                <a:gd name="connsiteY0" fmla="*/ 0 h 1588030"/>
                <a:gd name="connsiteX1" fmla="*/ 5174908 w 5174908"/>
                <a:gd name="connsiteY1" fmla="*/ 0 h 1588030"/>
                <a:gd name="connsiteX2" fmla="*/ 5174908 w 5174908"/>
                <a:gd name="connsiteY2" fmla="*/ 1588030 h 1588030"/>
                <a:gd name="connsiteX3" fmla="*/ 771525 w 5174908"/>
                <a:gd name="connsiteY3" fmla="*/ 1588030 h 158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4908" h="1588030">
                  <a:moveTo>
                    <a:pt x="0" y="0"/>
                  </a:moveTo>
                  <a:lnTo>
                    <a:pt x="5174908" y="0"/>
                  </a:lnTo>
                  <a:lnTo>
                    <a:pt x="5174908" y="1588030"/>
                  </a:lnTo>
                  <a:lnTo>
                    <a:pt x="771525" y="1588030"/>
                  </a:lnTo>
                  <a:close/>
                </a:path>
              </a:pathLst>
            </a:custGeom>
            <a:solidFill>
              <a:srgbClr val="003151"/>
            </a:solidFill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6A347919-7E1B-584B-A894-AB39060C3B9D}"/>
                </a:ext>
              </a:extLst>
            </p:cNvPr>
            <p:cNvSpPr/>
            <p:nvPr/>
          </p:nvSpPr>
          <p:spPr>
            <a:xfrm>
              <a:off x="14162066" y="287444"/>
              <a:ext cx="3646351" cy="1013141"/>
            </a:xfrm>
            <a:custGeom>
              <a:avLst/>
              <a:gdLst/>
              <a:ahLst/>
              <a:cxnLst/>
              <a:rect l="l" t="t" r="r" b="b"/>
              <a:pathLst>
                <a:path w="4861801" h="1350854">
                  <a:moveTo>
                    <a:pt x="0" y="0"/>
                  </a:moveTo>
                  <a:lnTo>
                    <a:pt x="4861801" y="0"/>
                  </a:lnTo>
                  <a:lnTo>
                    <a:pt x="4861801" y="1350855"/>
                  </a:lnTo>
                  <a:lnTo>
                    <a:pt x="0" y="1350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303495" y="5431350"/>
            <a:ext cx="631624" cy="631624"/>
          </a:xfrm>
          <a:custGeom>
            <a:avLst/>
            <a:gdLst/>
            <a:ahLst/>
            <a:cxnLst/>
            <a:rect l="l" t="t" r="r" b="b"/>
            <a:pathLst>
              <a:path w="631624" h="631624">
                <a:moveTo>
                  <a:pt x="0" y="0"/>
                </a:moveTo>
                <a:lnTo>
                  <a:pt x="631624" y="0"/>
                </a:lnTo>
                <a:lnTo>
                  <a:pt x="631624" y="631624"/>
                </a:lnTo>
                <a:lnTo>
                  <a:pt x="0" y="631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289332" y="6381505"/>
            <a:ext cx="698484" cy="710760"/>
          </a:xfrm>
          <a:custGeom>
            <a:avLst/>
            <a:gdLst/>
            <a:ahLst/>
            <a:cxnLst/>
            <a:rect l="l" t="t" r="r" b="b"/>
            <a:pathLst>
              <a:path w="698484" h="710760">
                <a:moveTo>
                  <a:pt x="0" y="0"/>
                </a:moveTo>
                <a:lnTo>
                  <a:pt x="698484" y="0"/>
                </a:lnTo>
                <a:lnTo>
                  <a:pt x="698484" y="710760"/>
                </a:lnTo>
                <a:lnTo>
                  <a:pt x="0" y="710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307387" y="4330067"/>
            <a:ext cx="662375" cy="626773"/>
          </a:xfrm>
          <a:custGeom>
            <a:avLst/>
            <a:gdLst/>
            <a:ahLst/>
            <a:cxnLst/>
            <a:rect l="l" t="t" r="r" b="b"/>
            <a:pathLst>
              <a:path w="662375" h="626773">
                <a:moveTo>
                  <a:pt x="0" y="0"/>
                </a:moveTo>
                <a:lnTo>
                  <a:pt x="662375" y="0"/>
                </a:lnTo>
                <a:lnTo>
                  <a:pt x="662375" y="626773"/>
                </a:lnTo>
                <a:lnTo>
                  <a:pt x="0" y="626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303495" y="2250483"/>
            <a:ext cx="5324835" cy="1479509"/>
          </a:xfrm>
          <a:custGeom>
            <a:avLst/>
            <a:gdLst/>
            <a:ahLst/>
            <a:cxnLst/>
            <a:rect l="l" t="t" r="r" b="b"/>
            <a:pathLst>
              <a:path w="5324835" h="1479509">
                <a:moveTo>
                  <a:pt x="0" y="0"/>
                </a:moveTo>
                <a:lnTo>
                  <a:pt x="5324835" y="0"/>
                </a:lnTo>
                <a:lnTo>
                  <a:pt x="5324835" y="1479509"/>
                </a:lnTo>
                <a:lnTo>
                  <a:pt x="0" y="14795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2370725"/>
            <a:ext cx="7727311" cy="391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898"/>
              </a:lnSpc>
            </a:pPr>
            <a:r>
              <a:rPr lang="en-US" sz="16194" spc="-955">
                <a:solidFill>
                  <a:srgbClr val="FFFFFF"/>
                </a:solidFill>
                <a:latin typeface="Montserrat Ultra-Bold"/>
              </a:rPr>
              <a:t>THANK YOU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520676"/>
            <a:ext cx="8115300" cy="432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>
                <a:solidFill>
                  <a:srgbClr val="FFFFFF"/>
                </a:solidFill>
                <a:latin typeface="Montserrat Italics"/>
              </a:rPr>
              <a:t>We look forward to working with you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19617" y="5313774"/>
            <a:ext cx="281579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+123-456-7890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19617" y="6333969"/>
            <a:ext cx="493968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 dirty="0" err="1">
                <a:solidFill>
                  <a:srgbClr val="FFFFFF"/>
                </a:solidFill>
                <a:latin typeface="Montserrat"/>
              </a:rPr>
              <a:t>www.sunyocc.edu</a:t>
            </a:r>
            <a:endParaRPr lang="en-US" sz="2499" spc="49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319617" y="4289992"/>
            <a:ext cx="493968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4"/>
              </a:lnSpc>
            </a:pPr>
            <a:r>
              <a:rPr lang="en-US" sz="2499" spc="49" dirty="0">
                <a:solidFill>
                  <a:srgbClr val="FFFFFF"/>
                </a:solidFill>
                <a:latin typeface="Montserrat"/>
              </a:rPr>
              <a:t>123 Anywhere St., Any City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136</Words>
  <Application>Microsoft Macintosh PowerPoint</Application>
  <PresentationFormat>Custom</PresentationFormat>
  <Paragraphs>32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Montserrat Ultra-Bold Italics</vt:lpstr>
      <vt:lpstr>Arial</vt:lpstr>
      <vt:lpstr>Open Sans</vt:lpstr>
      <vt:lpstr>Montserrat Ultra-Bold</vt:lpstr>
      <vt:lpstr>Calibri</vt:lpstr>
      <vt:lpstr>Montserrat</vt:lpstr>
      <vt:lpstr>Montserrat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OCC Branded PowerPoint</dc:title>
  <cp:lastModifiedBy>Bennett,Monica</cp:lastModifiedBy>
  <cp:revision>4</cp:revision>
  <dcterms:created xsi:type="dcterms:W3CDTF">2006-08-16T00:00:00Z</dcterms:created>
  <dcterms:modified xsi:type="dcterms:W3CDTF">2023-11-22T17:04:38Z</dcterms:modified>
  <dc:identifier>DAF0utJpFQk</dc:identifier>
</cp:coreProperties>
</file>