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7" r:id="rId7"/>
    <p:sldId id="264" r:id="rId8"/>
    <p:sldId id="268" r:id="rId9"/>
    <p:sldId id="265" r:id="rId10"/>
  </p:sldIdLst>
  <p:sldSz cx="18288000" cy="10287000"/>
  <p:notesSz cx="6858000" cy="9144000"/>
  <p:embeddedFontLst>
    <p:embeddedFont>
      <p:font typeface="Montserrat" pitchFamily="2" charset="77"/>
      <p:regular r:id="rId12"/>
      <p:bold r:id="rId13"/>
      <p:italic r:id="rId14"/>
      <p:boldItalic r:id="rId15"/>
    </p:embeddedFont>
    <p:embeddedFont>
      <p:font typeface="Montserrat Italics" pitchFamily="2" charset="77"/>
      <p:regular r:id="rId16"/>
      <p:italic r:id="rId17"/>
    </p:embeddedFont>
    <p:embeddedFont>
      <p:font typeface="Montserrat Ultra-Bold" pitchFamily="2" charset="77"/>
      <p:regular r:id="rId18"/>
      <p:bold r:id="rId19"/>
    </p:embeddedFont>
    <p:embeddedFont>
      <p:font typeface="Montserrat Ultra-Bold Italics" pitchFamily="2" charset="77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09" autoAdjust="0"/>
  </p:normalViewPr>
  <p:slideViewPr>
    <p:cSldViewPr>
      <p:cViewPr>
        <p:scale>
          <a:sx n="58" d="100"/>
          <a:sy n="58" d="100"/>
        </p:scale>
        <p:origin x="1800" y="9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D77F8-449F-3145-B616-C96631CEF5FA}" type="datetimeFigureOut">
              <a:rPr lang="en-US" smtClean="0"/>
              <a:t>1/9/24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80088-8208-954B-85F5-B56BD20B2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0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80088-8208-954B-85F5-B56BD20B29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1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CEB32A4C-63DE-9E65-DB64-15A25D40040E}"/>
              </a:ext>
            </a:extLst>
          </p:cNvPr>
          <p:cNvSpPr/>
          <p:nvPr/>
        </p:nvSpPr>
        <p:spPr>
          <a:xfrm>
            <a:off x="4251086" y="0"/>
            <a:ext cx="14226878" cy="10287000"/>
          </a:xfrm>
          <a:custGeom>
            <a:avLst/>
            <a:gdLst>
              <a:gd name="connsiteX0" fmla="*/ 0 w 14226878"/>
              <a:gd name="connsiteY0" fmla="*/ 0 h 10287000"/>
              <a:gd name="connsiteX1" fmla="*/ 14226878 w 14226878"/>
              <a:gd name="connsiteY1" fmla="*/ 0 h 10287000"/>
              <a:gd name="connsiteX2" fmla="*/ 14226878 w 14226878"/>
              <a:gd name="connsiteY2" fmla="*/ 10287000 h 10287000"/>
              <a:gd name="connsiteX3" fmla="*/ 0 w 14226878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26878" h="10287000">
                <a:moveTo>
                  <a:pt x="0" y="0"/>
                </a:moveTo>
                <a:lnTo>
                  <a:pt x="14226878" y="0"/>
                </a:lnTo>
                <a:lnTo>
                  <a:pt x="14226878" y="1028700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909" r="-909"/>
            </a:stretch>
          </a:blip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E4F38BD-469C-78C8-2BC1-1CB8107598E9}"/>
              </a:ext>
            </a:extLst>
          </p:cNvPr>
          <p:cNvSpPr/>
          <p:nvPr/>
        </p:nvSpPr>
        <p:spPr>
          <a:xfrm rot="-7020778">
            <a:off x="-3653820" y="1291732"/>
            <a:ext cx="14173945" cy="9825645"/>
          </a:xfrm>
          <a:custGeom>
            <a:avLst/>
            <a:gdLst>
              <a:gd name="connsiteX0" fmla="*/ 14173945 w 14173945"/>
              <a:gd name="connsiteY0" fmla="*/ 4672275 h 9825645"/>
              <a:gd name="connsiteX1" fmla="*/ 11546702 w 14173945"/>
              <a:gd name="connsiteY1" fmla="*/ 9825645 h 9825645"/>
              <a:gd name="connsiteX2" fmla="*/ 0 w 14173945"/>
              <a:gd name="connsiteY2" fmla="*/ 9825645 h 9825645"/>
              <a:gd name="connsiteX3" fmla="*/ 5009218 w 14173945"/>
              <a:gd name="connsiteY3" fmla="*/ 0 h 982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3945" h="9825645">
                <a:moveTo>
                  <a:pt x="14173945" y="4672275"/>
                </a:moveTo>
                <a:lnTo>
                  <a:pt x="11546702" y="9825645"/>
                </a:lnTo>
                <a:lnTo>
                  <a:pt x="0" y="9825645"/>
                </a:lnTo>
                <a:lnTo>
                  <a:pt x="5009218" y="0"/>
                </a:lnTo>
                <a:close/>
              </a:path>
            </a:pathLst>
          </a:custGeom>
          <a:solidFill>
            <a:srgbClr val="2795D6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066EAA9-5F92-336E-D41F-C694F61E3799}"/>
              </a:ext>
            </a:extLst>
          </p:cNvPr>
          <p:cNvSpPr/>
          <p:nvPr/>
        </p:nvSpPr>
        <p:spPr>
          <a:xfrm rot="-7020778">
            <a:off x="-5263917" y="1845583"/>
            <a:ext cx="14376766" cy="10504745"/>
          </a:xfrm>
          <a:custGeom>
            <a:avLst/>
            <a:gdLst>
              <a:gd name="connsiteX0" fmla="*/ 92646 w 14249558"/>
              <a:gd name="connsiteY0" fmla="*/ 0 h 10441156"/>
              <a:gd name="connsiteX1" fmla="*/ 0 w 14249558"/>
              <a:gd name="connsiteY1" fmla="*/ 181728 h 10441156"/>
              <a:gd name="connsiteX2" fmla="*/ 0 w 14249558"/>
              <a:gd name="connsiteY2" fmla="*/ 0 h 10441156"/>
              <a:gd name="connsiteX3" fmla="*/ 14249558 w 14249558"/>
              <a:gd name="connsiteY3" fmla="*/ 6715127 h 10441156"/>
              <a:gd name="connsiteX4" fmla="*/ 12349989 w 14249558"/>
              <a:gd name="connsiteY4" fmla="*/ 10441156 h 10441156"/>
              <a:gd name="connsiteX5" fmla="*/ 895934 w 14249558"/>
              <a:gd name="connsiteY5" fmla="*/ 10441156 h 10441156"/>
              <a:gd name="connsiteX6" fmla="*/ 5158365 w 14249558"/>
              <a:gd name="connsiteY6" fmla="*/ 2080341 h 1044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49558" h="10441156">
                <a:moveTo>
                  <a:pt x="92646" y="0"/>
                </a:moveTo>
                <a:lnTo>
                  <a:pt x="0" y="181728"/>
                </a:lnTo>
                <a:lnTo>
                  <a:pt x="0" y="0"/>
                </a:lnTo>
                <a:close/>
                <a:moveTo>
                  <a:pt x="14249558" y="6715127"/>
                </a:moveTo>
                <a:lnTo>
                  <a:pt x="12349989" y="10441156"/>
                </a:lnTo>
                <a:lnTo>
                  <a:pt x="895934" y="10441156"/>
                </a:lnTo>
                <a:lnTo>
                  <a:pt x="5158365" y="2080341"/>
                </a:lnTo>
                <a:close/>
              </a:path>
            </a:pathLst>
          </a:custGeom>
          <a:solidFill>
            <a:srgbClr val="007CC6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1782747"/>
            <a:ext cx="6788189" cy="8504254"/>
          </a:xfrm>
          <a:custGeom>
            <a:avLst/>
            <a:gdLst/>
            <a:ahLst/>
            <a:cxnLst/>
            <a:rect l="l" t="t" r="r" b="b"/>
            <a:pathLst>
              <a:path w="10667111" h="10667111">
                <a:moveTo>
                  <a:pt x="0" y="0"/>
                </a:moveTo>
                <a:lnTo>
                  <a:pt x="10667111" y="0"/>
                </a:lnTo>
                <a:lnTo>
                  <a:pt x="10667111" y="10667111"/>
                </a:lnTo>
                <a:lnTo>
                  <a:pt x="0" y="106671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57142" b="-25433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528DB5B-4D89-6463-1864-385AB6C855FB}"/>
              </a:ext>
            </a:extLst>
          </p:cNvPr>
          <p:cNvSpPr/>
          <p:nvPr/>
        </p:nvSpPr>
        <p:spPr>
          <a:xfrm>
            <a:off x="13408672" y="0"/>
            <a:ext cx="5066834" cy="1588030"/>
          </a:xfrm>
          <a:custGeom>
            <a:avLst/>
            <a:gdLst>
              <a:gd name="connsiteX0" fmla="*/ 0 w 5066834"/>
              <a:gd name="connsiteY0" fmla="*/ 0 h 1588030"/>
              <a:gd name="connsiteX1" fmla="*/ 5066834 w 5066834"/>
              <a:gd name="connsiteY1" fmla="*/ 0 h 1588030"/>
              <a:gd name="connsiteX2" fmla="*/ 5066834 w 5066834"/>
              <a:gd name="connsiteY2" fmla="*/ 1588030 h 1588030"/>
              <a:gd name="connsiteX3" fmla="*/ 771525 w 5066834"/>
              <a:gd name="connsiteY3" fmla="*/ 1588030 h 158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6834" h="1588030">
                <a:moveTo>
                  <a:pt x="0" y="0"/>
                </a:moveTo>
                <a:lnTo>
                  <a:pt x="5066834" y="0"/>
                </a:lnTo>
                <a:lnTo>
                  <a:pt x="5066834" y="1588030"/>
                </a:lnTo>
                <a:lnTo>
                  <a:pt x="771525" y="1588030"/>
                </a:lnTo>
                <a:close/>
              </a:path>
            </a:pathLst>
          </a:custGeom>
          <a:solidFill>
            <a:srgbClr val="007CC6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13794435" y="-940295"/>
            <a:ext cx="6534473" cy="25283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5624"/>
              </a:lnSpc>
            </a:pPr>
            <a:endParaRPr/>
          </a:p>
        </p:txBody>
      </p:sp>
      <p:sp>
        <p:nvSpPr>
          <p:cNvPr id="10" name="Freeform 10"/>
          <p:cNvSpPr/>
          <p:nvPr/>
        </p:nvSpPr>
        <p:spPr>
          <a:xfrm>
            <a:off x="14311795" y="287444"/>
            <a:ext cx="3646351" cy="1013141"/>
          </a:xfrm>
          <a:custGeom>
            <a:avLst/>
            <a:gdLst/>
            <a:ahLst/>
            <a:cxnLst/>
            <a:rect l="l" t="t" r="r" b="b"/>
            <a:pathLst>
              <a:path w="4861801" h="1350854">
                <a:moveTo>
                  <a:pt x="0" y="0"/>
                </a:moveTo>
                <a:lnTo>
                  <a:pt x="4861801" y="0"/>
                </a:lnTo>
                <a:lnTo>
                  <a:pt x="4861801" y="1350855"/>
                </a:lnTo>
                <a:lnTo>
                  <a:pt x="0" y="13508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28699" y="5752273"/>
            <a:ext cx="12916447" cy="1463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13"/>
              </a:lnSpc>
            </a:pPr>
            <a:r>
              <a:rPr lang="en-US" sz="12487" spc="-249">
                <a:solidFill>
                  <a:srgbClr val="FFFFFF"/>
                </a:solidFill>
                <a:latin typeface="Montserrat Ultra-Bold Italics"/>
              </a:rPr>
              <a:t>ADD A TITLE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8699" y="7530544"/>
            <a:ext cx="3726160" cy="1215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FFFFFF"/>
                </a:solidFill>
                <a:latin typeface="Open Sans"/>
              </a:rPr>
              <a:t>Add a subheading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87ADFDE6-AB62-0D8E-33F4-D25F1755DD86}"/>
              </a:ext>
            </a:extLst>
          </p:cNvPr>
          <p:cNvSpPr/>
          <p:nvPr/>
        </p:nvSpPr>
        <p:spPr>
          <a:xfrm rot="-1753206">
            <a:off x="771998" y="4580306"/>
            <a:ext cx="21043161" cy="8965379"/>
          </a:xfrm>
          <a:custGeom>
            <a:avLst/>
            <a:gdLst>
              <a:gd name="connsiteX0" fmla="*/ 21043161 w 21043161"/>
              <a:gd name="connsiteY0" fmla="*/ 0 h 8965379"/>
              <a:gd name="connsiteX1" fmla="*/ 16028451 w 21043161"/>
              <a:gd name="connsiteY1" fmla="*/ 8965379 h 8965379"/>
              <a:gd name="connsiteX2" fmla="*/ 0 w 21043161"/>
              <a:gd name="connsiteY2" fmla="*/ 1 h 89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43161" h="8965379">
                <a:moveTo>
                  <a:pt x="21043161" y="0"/>
                </a:moveTo>
                <a:lnTo>
                  <a:pt x="16028451" y="8965379"/>
                </a:lnTo>
                <a:lnTo>
                  <a:pt x="0" y="1"/>
                </a:lnTo>
                <a:close/>
              </a:path>
            </a:pathLst>
          </a:custGeom>
          <a:solidFill>
            <a:srgbClr val="007CC6">
              <a:alpha val="4706"/>
            </a:srgb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200150"/>
            <a:ext cx="11191420" cy="1077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71"/>
              </a:lnSpc>
            </a:pPr>
            <a:r>
              <a:rPr lang="en-US" sz="8236" spc="-485">
                <a:solidFill>
                  <a:srgbClr val="003151"/>
                </a:solidFill>
                <a:latin typeface="Montserrat Ultra-Bold Italics"/>
              </a:rPr>
              <a:t>TABLE OF CONTENTS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595794"/>
            <a:ext cx="6123635" cy="484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5624"/>
              </a:lnSpc>
              <a:buFont typeface="Arial"/>
              <a:buChar char="•"/>
            </a:pPr>
            <a:r>
              <a:rPr lang="en-US" sz="2499" spc="49">
                <a:solidFill>
                  <a:srgbClr val="003151"/>
                </a:solidFill>
                <a:latin typeface="Montserrat"/>
              </a:rPr>
              <a:t>Text 1</a:t>
            </a:r>
          </a:p>
          <a:p>
            <a:pPr marL="539749" lvl="1" indent="-269875">
              <a:lnSpc>
                <a:spcPts val="5624"/>
              </a:lnSpc>
              <a:buFont typeface="Arial"/>
              <a:buChar char="•"/>
            </a:pPr>
            <a:r>
              <a:rPr lang="en-US" sz="2499" spc="49">
                <a:solidFill>
                  <a:srgbClr val="003151"/>
                </a:solidFill>
                <a:latin typeface="Montserrat"/>
              </a:rPr>
              <a:t>Text 2</a:t>
            </a:r>
          </a:p>
          <a:p>
            <a:pPr marL="539749" lvl="1" indent="-269875">
              <a:lnSpc>
                <a:spcPts val="5624"/>
              </a:lnSpc>
              <a:buFont typeface="Arial"/>
              <a:buChar char="•"/>
            </a:pPr>
            <a:r>
              <a:rPr lang="en-US" sz="2499" spc="49">
                <a:solidFill>
                  <a:srgbClr val="003151"/>
                </a:solidFill>
                <a:latin typeface="Montserrat"/>
              </a:rPr>
              <a:t>Text 3</a:t>
            </a:r>
          </a:p>
          <a:p>
            <a:pPr marL="539749" lvl="1" indent="-269875">
              <a:lnSpc>
                <a:spcPts val="5624"/>
              </a:lnSpc>
              <a:buFont typeface="Arial"/>
              <a:buChar char="•"/>
            </a:pPr>
            <a:r>
              <a:rPr lang="en-US" sz="2499" spc="49">
                <a:solidFill>
                  <a:srgbClr val="003151"/>
                </a:solidFill>
                <a:latin typeface="Montserrat"/>
              </a:rPr>
              <a:t>Text 4</a:t>
            </a:r>
          </a:p>
          <a:p>
            <a:pPr marL="539749" lvl="1" indent="-269875">
              <a:lnSpc>
                <a:spcPts val="5624"/>
              </a:lnSpc>
              <a:buFont typeface="Arial"/>
              <a:buChar char="•"/>
            </a:pPr>
            <a:r>
              <a:rPr lang="en-US" sz="2499" spc="49">
                <a:solidFill>
                  <a:srgbClr val="003151"/>
                </a:solidFill>
                <a:latin typeface="Montserrat"/>
              </a:rPr>
              <a:t>Text 5</a:t>
            </a:r>
          </a:p>
          <a:p>
            <a:pPr marL="539749" lvl="1" indent="-269875">
              <a:lnSpc>
                <a:spcPts val="5624"/>
              </a:lnSpc>
              <a:buFont typeface="Arial"/>
              <a:buChar char="•"/>
            </a:pPr>
            <a:r>
              <a:rPr lang="en-US" sz="2499" spc="49">
                <a:solidFill>
                  <a:srgbClr val="003151"/>
                </a:solidFill>
                <a:latin typeface="Montserrat"/>
              </a:rPr>
              <a:t>Text 6</a:t>
            </a:r>
          </a:p>
          <a:p>
            <a:pPr marL="539749" lvl="1" indent="-269875">
              <a:lnSpc>
                <a:spcPts val="5624"/>
              </a:lnSpc>
              <a:buFont typeface="Arial"/>
              <a:buChar char="•"/>
            </a:pPr>
            <a:r>
              <a:rPr lang="en-US" sz="2499" spc="49">
                <a:solidFill>
                  <a:srgbClr val="003151"/>
                </a:solidFill>
                <a:latin typeface="Montserrat"/>
              </a:rPr>
              <a:t>Text 7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87BF819-7046-5B65-5063-AB6292582202}"/>
              </a:ext>
            </a:extLst>
          </p:cNvPr>
          <p:cNvSpPr/>
          <p:nvPr/>
        </p:nvSpPr>
        <p:spPr>
          <a:xfrm>
            <a:off x="13408672" y="0"/>
            <a:ext cx="4890060" cy="1588030"/>
          </a:xfrm>
          <a:custGeom>
            <a:avLst/>
            <a:gdLst>
              <a:gd name="connsiteX0" fmla="*/ 0 w 4890060"/>
              <a:gd name="connsiteY0" fmla="*/ 0 h 1588030"/>
              <a:gd name="connsiteX1" fmla="*/ 4890060 w 4890060"/>
              <a:gd name="connsiteY1" fmla="*/ 0 h 1588030"/>
              <a:gd name="connsiteX2" fmla="*/ 4890060 w 4890060"/>
              <a:gd name="connsiteY2" fmla="*/ 1588030 h 1588030"/>
              <a:gd name="connsiteX3" fmla="*/ 771525 w 4890060"/>
              <a:gd name="connsiteY3" fmla="*/ 1588030 h 158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0060" h="1588030">
                <a:moveTo>
                  <a:pt x="0" y="0"/>
                </a:moveTo>
                <a:lnTo>
                  <a:pt x="4890060" y="0"/>
                </a:lnTo>
                <a:lnTo>
                  <a:pt x="4890060" y="1588030"/>
                </a:lnTo>
                <a:lnTo>
                  <a:pt x="771525" y="1588030"/>
                </a:lnTo>
                <a:close/>
              </a:path>
            </a:pathLst>
          </a:custGeom>
          <a:solidFill>
            <a:srgbClr val="007CC6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13794435" y="-940295"/>
            <a:ext cx="6534473" cy="25283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5624"/>
              </a:lnSpc>
            </a:pPr>
            <a:endParaRPr/>
          </a:p>
        </p:txBody>
      </p:sp>
      <p:sp>
        <p:nvSpPr>
          <p:cNvPr id="8" name="Freeform 8"/>
          <p:cNvSpPr/>
          <p:nvPr/>
        </p:nvSpPr>
        <p:spPr>
          <a:xfrm>
            <a:off x="14302457" y="287444"/>
            <a:ext cx="3646351" cy="1013141"/>
          </a:xfrm>
          <a:custGeom>
            <a:avLst/>
            <a:gdLst/>
            <a:ahLst/>
            <a:cxnLst/>
            <a:rect l="l" t="t" r="r" b="b"/>
            <a:pathLst>
              <a:path w="3646351" h="1013141">
                <a:moveTo>
                  <a:pt x="0" y="0"/>
                </a:moveTo>
                <a:lnTo>
                  <a:pt x="3646351" y="0"/>
                </a:lnTo>
                <a:lnTo>
                  <a:pt x="3646351" y="1013141"/>
                </a:lnTo>
                <a:lnTo>
                  <a:pt x="0" y="10131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1407024"/>
            <a:ext cx="8960827" cy="8879976"/>
          </a:xfrm>
          <a:custGeom>
            <a:avLst/>
            <a:gdLst/>
            <a:ahLst/>
            <a:cxnLst/>
            <a:rect l="l" t="t" r="r" b="b"/>
            <a:pathLst>
              <a:path w="10586922" h="10586922">
                <a:moveTo>
                  <a:pt x="0" y="0"/>
                </a:moveTo>
                <a:lnTo>
                  <a:pt x="10586922" y="0"/>
                </a:lnTo>
                <a:lnTo>
                  <a:pt x="10586922" y="10586922"/>
                </a:lnTo>
                <a:lnTo>
                  <a:pt x="0" y="10586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147" b="-1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D5EAA923-B676-EE3C-8DDF-1494C24323C5}"/>
              </a:ext>
            </a:extLst>
          </p:cNvPr>
          <p:cNvSpPr/>
          <p:nvPr/>
        </p:nvSpPr>
        <p:spPr>
          <a:xfrm rot="-1753206">
            <a:off x="771998" y="4580304"/>
            <a:ext cx="21043161" cy="8965380"/>
          </a:xfrm>
          <a:custGeom>
            <a:avLst/>
            <a:gdLst>
              <a:gd name="connsiteX0" fmla="*/ 21043161 w 21043161"/>
              <a:gd name="connsiteY0" fmla="*/ 0 h 8965380"/>
              <a:gd name="connsiteX1" fmla="*/ 16028451 w 21043161"/>
              <a:gd name="connsiteY1" fmla="*/ 8965380 h 8965380"/>
              <a:gd name="connsiteX2" fmla="*/ 0 w 21043161"/>
              <a:gd name="connsiteY2" fmla="*/ 0 h 896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43161" h="8965380">
                <a:moveTo>
                  <a:pt x="21043161" y="0"/>
                </a:moveTo>
                <a:lnTo>
                  <a:pt x="16028451" y="8965380"/>
                </a:lnTo>
                <a:lnTo>
                  <a:pt x="0" y="0"/>
                </a:lnTo>
                <a:close/>
              </a:path>
            </a:pathLst>
          </a:custGeom>
          <a:solidFill>
            <a:srgbClr val="007CC6">
              <a:alpha val="4706"/>
            </a:srgb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134937" y="1521324"/>
            <a:ext cx="14018125" cy="642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5"/>
              </a:lnSpc>
            </a:pPr>
            <a:r>
              <a:rPr lang="en-US" sz="4995" spc="-294">
                <a:solidFill>
                  <a:srgbClr val="003151"/>
                </a:solidFill>
                <a:latin typeface="Montserrat Ultra-Bold Italics"/>
              </a:rPr>
              <a:t>ADD A TITLE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92001" y="3423799"/>
            <a:ext cx="15703999" cy="3846454"/>
            <a:chOff x="0" y="0"/>
            <a:chExt cx="20938665" cy="5128605"/>
          </a:xfrm>
        </p:grpSpPr>
        <p:sp>
          <p:nvSpPr>
            <p:cNvPr id="6" name="AutoShape 6"/>
            <p:cNvSpPr/>
            <p:nvPr/>
          </p:nvSpPr>
          <p:spPr>
            <a:xfrm>
              <a:off x="6344542" y="0"/>
              <a:ext cx="0" cy="5128605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4715913" y="0"/>
              <a:ext cx="0" cy="5128605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57440"/>
              <a:ext cx="4321497" cy="522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2500" spc="50">
                  <a:solidFill>
                    <a:srgbClr val="003151"/>
                  </a:solidFill>
                  <a:latin typeface="Montserrat Ultra-Bold"/>
                </a:rPr>
                <a:t>Subheading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170807"/>
              <a:ext cx="4321497" cy="1614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2500" spc="50" dirty="0">
                  <a:solidFill>
                    <a:srgbClr val="003151"/>
                  </a:solidFill>
                  <a:latin typeface="Montserrat"/>
                </a:rPr>
                <a:t>To create your own, choose a topic that interests you.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247689" y="1057440"/>
              <a:ext cx="4321497" cy="522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2500" spc="50">
                  <a:solidFill>
                    <a:srgbClr val="003151"/>
                  </a:solidFill>
                  <a:latin typeface="Montserrat Ultra-Bold"/>
                </a:rPr>
                <a:t>Subheading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247689" y="2170807"/>
              <a:ext cx="4321497" cy="1615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2500" spc="50">
                  <a:solidFill>
                    <a:srgbClr val="003151"/>
                  </a:solidFill>
                  <a:latin typeface="Montserrat"/>
                </a:rPr>
                <a:t>To create your own, choose a topic that interests you.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617168" y="1057440"/>
              <a:ext cx="4321497" cy="522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2500" spc="50">
                  <a:solidFill>
                    <a:srgbClr val="003151"/>
                  </a:solidFill>
                  <a:latin typeface="Montserrat Ultra-Bold"/>
                </a:rPr>
                <a:t>Subheading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617168" y="2285510"/>
              <a:ext cx="4321497" cy="1615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2500" spc="50">
                  <a:solidFill>
                    <a:srgbClr val="003151"/>
                  </a:solidFill>
                  <a:latin typeface="Montserrat"/>
                </a:rPr>
                <a:t>To create your own, choose a topic that interests you.</a:t>
              </a:r>
            </a:p>
          </p:txBody>
        </p:sp>
      </p:grpSp>
      <p:sp>
        <p:nvSpPr>
          <p:cNvPr id="23" name="Freeform 22">
            <a:extLst>
              <a:ext uri="{FF2B5EF4-FFF2-40B4-BE49-F238E27FC236}">
                <a16:creationId xmlns:a16="http://schemas.microsoft.com/office/drawing/2014/main" id="{C1EF12F7-E956-77A9-7372-B4EF59F09D88}"/>
              </a:ext>
            </a:extLst>
          </p:cNvPr>
          <p:cNvSpPr/>
          <p:nvPr/>
        </p:nvSpPr>
        <p:spPr>
          <a:xfrm>
            <a:off x="13343002" y="0"/>
            <a:ext cx="4957291" cy="1588030"/>
          </a:xfrm>
          <a:custGeom>
            <a:avLst/>
            <a:gdLst>
              <a:gd name="connsiteX0" fmla="*/ 0 w 4957291"/>
              <a:gd name="connsiteY0" fmla="*/ 0 h 1588030"/>
              <a:gd name="connsiteX1" fmla="*/ 4957291 w 4957291"/>
              <a:gd name="connsiteY1" fmla="*/ 0 h 1588030"/>
              <a:gd name="connsiteX2" fmla="*/ 4957291 w 4957291"/>
              <a:gd name="connsiteY2" fmla="*/ 1588030 h 1588030"/>
              <a:gd name="connsiteX3" fmla="*/ 771525 w 4957291"/>
              <a:gd name="connsiteY3" fmla="*/ 1588030 h 158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7291" h="1588030">
                <a:moveTo>
                  <a:pt x="0" y="0"/>
                </a:moveTo>
                <a:lnTo>
                  <a:pt x="4957291" y="0"/>
                </a:lnTo>
                <a:lnTo>
                  <a:pt x="4957291" y="1588030"/>
                </a:lnTo>
                <a:lnTo>
                  <a:pt x="771525" y="1588030"/>
                </a:lnTo>
                <a:close/>
              </a:path>
            </a:pathLst>
          </a:custGeom>
          <a:solidFill>
            <a:srgbClr val="007CC6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7" name="TextBox 17"/>
          <p:cNvSpPr txBox="1"/>
          <p:nvPr/>
        </p:nvSpPr>
        <p:spPr>
          <a:xfrm>
            <a:off x="13728764" y="-940295"/>
            <a:ext cx="6534473" cy="25283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5624"/>
              </a:lnSpc>
            </a:pPr>
            <a:endParaRPr/>
          </a:p>
        </p:txBody>
      </p:sp>
      <p:sp>
        <p:nvSpPr>
          <p:cNvPr id="18" name="Freeform 18"/>
          <p:cNvSpPr/>
          <p:nvPr/>
        </p:nvSpPr>
        <p:spPr>
          <a:xfrm>
            <a:off x="14246124" y="287445"/>
            <a:ext cx="3646351" cy="1013141"/>
          </a:xfrm>
          <a:custGeom>
            <a:avLst/>
            <a:gdLst/>
            <a:ahLst/>
            <a:cxnLst/>
            <a:rect l="l" t="t" r="r" b="b"/>
            <a:pathLst>
              <a:path w="4861801" h="1350854">
                <a:moveTo>
                  <a:pt x="0" y="0"/>
                </a:moveTo>
                <a:lnTo>
                  <a:pt x="4861801" y="0"/>
                </a:lnTo>
                <a:lnTo>
                  <a:pt x="4861801" y="1350855"/>
                </a:lnTo>
                <a:lnTo>
                  <a:pt x="0" y="13508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247" y="1407024"/>
            <a:ext cx="8980073" cy="8879976"/>
          </a:xfrm>
          <a:custGeom>
            <a:avLst/>
            <a:gdLst/>
            <a:ahLst/>
            <a:cxnLst/>
            <a:rect l="l" t="t" r="r" b="b"/>
            <a:pathLst>
              <a:path w="10586922" h="10586922">
                <a:moveTo>
                  <a:pt x="0" y="0"/>
                </a:moveTo>
                <a:lnTo>
                  <a:pt x="10586922" y="0"/>
                </a:lnTo>
                <a:lnTo>
                  <a:pt x="10586922" y="10586922"/>
                </a:lnTo>
                <a:lnTo>
                  <a:pt x="0" y="10586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893" r="1" b="-1922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132871C-3B43-6B65-C219-A6B54AF3E448}"/>
              </a:ext>
            </a:extLst>
          </p:cNvPr>
          <p:cNvSpPr/>
          <p:nvPr/>
        </p:nvSpPr>
        <p:spPr>
          <a:xfrm rot="-1753206">
            <a:off x="723463" y="4587210"/>
            <a:ext cx="21124588" cy="9000071"/>
          </a:xfrm>
          <a:custGeom>
            <a:avLst/>
            <a:gdLst>
              <a:gd name="connsiteX0" fmla="*/ 21124588 w 21124588"/>
              <a:gd name="connsiteY0" fmla="*/ 0 h 9000071"/>
              <a:gd name="connsiteX1" fmla="*/ 16090474 w 21124588"/>
              <a:gd name="connsiteY1" fmla="*/ 9000071 h 9000071"/>
              <a:gd name="connsiteX2" fmla="*/ 0 w 21124588"/>
              <a:gd name="connsiteY2" fmla="*/ 0 h 900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24588" h="9000071">
                <a:moveTo>
                  <a:pt x="21124588" y="0"/>
                </a:moveTo>
                <a:lnTo>
                  <a:pt x="16090474" y="9000071"/>
                </a:lnTo>
                <a:lnTo>
                  <a:pt x="0" y="0"/>
                </a:lnTo>
                <a:close/>
              </a:path>
            </a:pathLst>
          </a:custGeom>
          <a:solidFill>
            <a:srgbClr val="007CC6">
              <a:alpha val="4706"/>
            </a:srgb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134937" y="1521324"/>
            <a:ext cx="14018125" cy="642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5"/>
              </a:lnSpc>
            </a:pPr>
            <a:r>
              <a:rPr lang="en-US" sz="4995" spc="-294">
                <a:solidFill>
                  <a:srgbClr val="003151"/>
                </a:solidFill>
                <a:latin typeface="Montserrat Ultra-Bold Italics"/>
              </a:rPr>
              <a:t>ADD A TITLE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92001" y="3423799"/>
            <a:ext cx="15703999" cy="3846454"/>
            <a:chOff x="0" y="0"/>
            <a:chExt cx="20938665" cy="5128605"/>
          </a:xfrm>
        </p:grpSpPr>
        <p:sp>
          <p:nvSpPr>
            <p:cNvPr id="6" name="AutoShape 6"/>
            <p:cNvSpPr/>
            <p:nvPr/>
          </p:nvSpPr>
          <p:spPr>
            <a:xfrm>
              <a:off x="6344542" y="0"/>
              <a:ext cx="0" cy="5128605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4715913" y="0"/>
              <a:ext cx="0" cy="5128605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57440"/>
              <a:ext cx="4321497" cy="522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2500" spc="50">
                  <a:solidFill>
                    <a:srgbClr val="003151"/>
                  </a:solidFill>
                  <a:latin typeface="Montserrat Ultra-Bold"/>
                </a:rPr>
                <a:t>Subheading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170807"/>
              <a:ext cx="4321497" cy="1614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2500" spc="50" dirty="0">
                  <a:solidFill>
                    <a:srgbClr val="003151"/>
                  </a:solidFill>
                  <a:latin typeface="Montserrat"/>
                </a:rPr>
                <a:t>To create your own, choose a topic that interests you.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247689" y="1057440"/>
              <a:ext cx="4321497" cy="522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2500" spc="50">
                  <a:solidFill>
                    <a:srgbClr val="003151"/>
                  </a:solidFill>
                  <a:latin typeface="Montserrat Ultra-Bold"/>
                </a:rPr>
                <a:t>Subheading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247689" y="2170807"/>
              <a:ext cx="4321497" cy="1615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2500" spc="50">
                  <a:solidFill>
                    <a:srgbClr val="003151"/>
                  </a:solidFill>
                  <a:latin typeface="Montserrat"/>
                </a:rPr>
                <a:t>To create your own, choose a topic that interests you.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617168" y="1057440"/>
              <a:ext cx="4321497" cy="522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2500" spc="50">
                  <a:solidFill>
                    <a:srgbClr val="003151"/>
                  </a:solidFill>
                  <a:latin typeface="Montserrat Ultra-Bold"/>
                </a:rPr>
                <a:t>Subheading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617168" y="2285510"/>
              <a:ext cx="4321497" cy="1615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2500" spc="50">
                  <a:solidFill>
                    <a:srgbClr val="003151"/>
                  </a:solidFill>
                  <a:latin typeface="Montserrat"/>
                </a:rPr>
                <a:t>To create your own, choose a topic that interests you.</a:t>
              </a:r>
            </a:p>
          </p:txBody>
        </p:sp>
      </p:grpSp>
      <p:sp>
        <p:nvSpPr>
          <p:cNvPr id="20" name="Freeform 19">
            <a:extLst>
              <a:ext uri="{FF2B5EF4-FFF2-40B4-BE49-F238E27FC236}">
                <a16:creationId xmlns:a16="http://schemas.microsoft.com/office/drawing/2014/main" id="{47B6736D-1C2B-C4A7-729B-972BB54C7CE5}"/>
              </a:ext>
            </a:extLst>
          </p:cNvPr>
          <p:cNvSpPr/>
          <p:nvPr/>
        </p:nvSpPr>
        <p:spPr>
          <a:xfrm>
            <a:off x="13343002" y="0"/>
            <a:ext cx="4964243" cy="1588030"/>
          </a:xfrm>
          <a:custGeom>
            <a:avLst/>
            <a:gdLst>
              <a:gd name="connsiteX0" fmla="*/ 0 w 4964243"/>
              <a:gd name="connsiteY0" fmla="*/ 0 h 1588030"/>
              <a:gd name="connsiteX1" fmla="*/ 4964243 w 4964243"/>
              <a:gd name="connsiteY1" fmla="*/ 0 h 1588030"/>
              <a:gd name="connsiteX2" fmla="*/ 4964243 w 4964243"/>
              <a:gd name="connsiteY2" fmla="*/ 1588030 h 1588030"/>
              <a:gd name="connsiteX3" fmla="*/ 771525 w 4964243"/>
              <a:gd name="connsiteY3" fmla="*/ 1588030 h 158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4243" h="1588030">
                <a:moveTo>
                  <a:pt x="0" y="0"/>
                </a:moveTo>
                <a:lnTo>
                  <a:pt x="4964243" y="0"/>
                </a:lnTo>
                <a:lnTo>
                  <a:pt x="4964243" y="1588030"/>
                </a:lnTo>
                <a:lnTo>
                  <a:pt x="771525" y="1588030"/>
                </a:lnTo>
                <a:close/>
              </a:path>
            </a:pathLst>
          </a:custGeom>
          <a:solidFill>
            <a:srgbClr val="007CC6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7" name="TextBox 17"/>
          <p:cNvSpPr txBox="1"/>
          <p:nvPr/>
        </p:nvSpPr>
        <p:spPr>
          <a:xfrm>
            <a:off x="13728764" y="-940295"/>
            <a:ext cx="6534473" cy="25283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5624"/>
              </a:lnSpc>
            </a:pPr>
            <a:endParaRPr/>
          </a:p>
        </p:txBody>
      </p:sp>
      <p:sp>
        <p:nvSpPr>
          <p:cNvPr id="18" name="Freeform 18"/>
          <p:cNvSpPr/>
          <p:nvPr/>
        </p:nvSpPr>
        <p:spPr>
          <a:xfrm>
            <a:off x="14246124" y="287444"/>
            <a:ext cx="3646351" cy="1013141"/>
          </a:xfrm>
          <a:custGeom>
            <a:avLst/>
            <a:gdLst/>
            <a:ahLst/>
            <a:cxnLst/>
            <a:rect l="l" t="t" r="r" b="b"/>
            <a:pathLst>
              <a:path w="4861801" h="1350854">
                <a:moveTo>
                  <a:pt x="0" y="0"/>
                </a:moveTo>
                <a:lnTo>
                  <a:pt x="4861801" y="0"/>
                </a:lnTo>
                <a:lnTo>
                  <a:pt x="4861801" y="1350855"/>
                </a:lnTo>
                <a:lnTo>
                  <a:pt x="0" y="13508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AC43A249-D8D1-EEFE-E5E6-252A4046CE56}"/>
              </a:ext>
            </a:extLst>
          </p:cNvPr>
          <p:cNvSpPr/>
          <p:nvPr/>
        </p:nvSpPr>
        <p:spPr>
          <a:xfrm rot="-1753206">
            <a:off x="753156" y="4569069"/>
            <a:ext cx="21130747" cy="9002695"/>
          </a:xfrm>
          <a:custGeom>
            <a:avLst/>
            <a:gdLst>
              <a:gd name="connsiteX0" fmla="*/ 21130747 w 21130747"/>
              <a:gd name="connsiteY0" fmla="*/ 0 h 9002695"/>
              <a:gd name="connsiteX1" fmla="*/ 16095165 w 21130747"/>
              <a:gd name="connsiteY1" fmla="*/ 9002695 h 9002695"/>
              <a:gd name="connsiteX2" fmla="*/ 0 w 21130747"/>
              <a:gd name="connsiteY2" fmla="*/ 0 h 900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30747" h="9002695">
                <a:moveTo>
                  <a:pt x="21130747" y="0"/>
                </a:moveTo>
                <a:lnTo>
                  <a:pt x="16095165" y="9002695"/>
                </a:lnTo>
                <a:lnTo>
                  <a:pt x="0" y="0"/>
                </a:lnTo>
                <a:close/>
              </a:path>
            </a:pathLst>
          </a:custGeom>
          <a:solidFill>
            <a:srgbClr val="007CC6">
              <a:alpha val="4706"/>
            </a:srgb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9144000" y="2437430"/>
            <a:ext cx="5679993" cy="79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58"/>
              </a:lnSpc>
            </a:pPr>
            <a:r>
              <a:rPr lang="en-US" sz="6080" spc="-358">
                <a:solidFill>
                  <a:srgbClr val="003151"/>
                </a:solidFill>
                <a:latin typeface="Montserrat Ultra-Bold Italics"/>
              </a:rPr>
              <a:t>ADD A TITLE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3864556"/>
            <a:ext cx="5153535" cy="423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5"/>
              </a:lnSpc>
              <a:spcBef>
                <a:spcPct val="0"/>
              </a:spcBef>
            </a:pPr>
            <a:r>
              <a:rPr lang="en-US" sz="2688" spc="53">
                <a:solidFill>
                  <a:srgbClr val="003151"/>
                </a:solidFill>
                <a:latin typeface="Montserrat Ultra-Bold"/>
              </a:rPr>
              <a:t>Add a Subheading: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4595404"/>
            <a:ext cx="6123635" cy="61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5624"/>
              </a:lnSpc>
              <a:buFont typeface="Arial"/>
              <a:buChar char="•"/>
            </a:pPr>
            <a:r>
              <a:rPr lang="en-US" sz="2499" spc="49">
                <a:solidFill>
                  <a:srgbClr val="003151"/>
                </a:solidFill>
                <a:latin typeface="Montserrat"/>
              </a:rPr>
              <a:t>Content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6721768"/>
            <a:ext cx="6123635" cy="61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5624"/>
              </a:lnSpc>
              <a:buFont typeface="Arial"/>
              <a:buChar char="•"/>
            </a:pPr>
            <a:r>
              <a:rPr lang="en-US" sz="2499" spc="49">
                <a:solidFill>
                  <a:srgbClr val="003151"/>
                </a:solidFill>
                <a:latin typeface="Montserrat"/>
              </a:rPr>
              <a:t>Content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08275" y="5468781"/>
            <a:ext cx="5015718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spc="49">
                <a:solidFill>
                  <a:srgbClr val="003151"/>
                </a:solidFill>
                <a:latin typeface="Montserrat"/>
              </a:rPr>
              <a:t>To create your own, choose a topic that interests you.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08275" y="7595146"/>
            <a:ext cx="5015718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spc="49">
                <a:solidFill>
                  <a:srgbClr val="003151"/>
                </a:solidFill>
                <a:latin typeface="Montserrat"/>
              </a:rPr>
              <a:t>To create your own, choose a topic that interests you.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B56CFFD-39DA-9972-246F-8313A138AA04}"/>
              </a:ext>
            </a:extLst>
          </p:cNvPr>
          <p:cNvSpPr/>
          <p:nvPr/>
        </p:nvSpPr>
        <p:spPr>
          <a:xfrm>
            <a:off x="13408672" y="0"/>
            <a:ext cx="4933390" cy="1588030"/>
          </a:xfrm>
          <a:custGeom>
            <a:avLst/>
            <a:gdLst>
              <a:gd name="connsiteX0" fmla="*/ 0 w 4933390"/>
              <a:gd name="connsiteY0" fmla="*/ 0 h 1588030"/>
              <a:gd name="connsiteX1" fmla="*/ 4933390 w 4933390"/>
              <a:gd name="connsiteY1" fmla="*/ 0 h 1588030"/>
              <a:gd name="connsiteX2" fmla="*/ 4933390 w 4933390"/>
              <a:gd name="connsiteY2" fmla="*/ 1588030 h 1588030"/>
              <a:gd name="connsiteX3" fmla="*/ 771525 w 4933390"/>
              <a:gd name="connsiteY3" fmla="*/ 1588030 h 158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3390" h="1588030">
                <a:moveTo>
                  <a:pt x="0" y="0"/>
                </a:moveTo>
                <a:lnTo>
                  <a:pt x="4933390" y="0"/>
                </a:lnTo>
                <a:lnTo>
                  <a:pt x="4933390" y="1588030"/>
                </a:lnTo>
                <a:lnTo>
                  <a:pt x="771525" y="1588030"/>
                </a:lnTo>
                <a:close/>
              </a:path>
            </a:pathLst>
          </a:custGeom>
          <a:solidFill>
            <a:srgbClr val="007CC6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3794435" y="-940295"/>
            <a:ext cx="6534473" cy="25283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5624"/>
              </a:lnSpc>
            </a:pPr>
            <a:endParaRPr/>
          </a:p>
        </p:txBody>
      </p:sp>
      <p:sp>
        <p:nvSpPr>
          <p:cNvPr id="13" name="Freeform 13"/>
          <p:cNvSpPr/>
          <p:nvPr/>
        </p:nvSpPr>
        <p:spPr>
          <a:xfrm>
            <a:off x="14311795" y="287444"/>
            <a:ext cx="3646351" cy="1013141"/>
          </a:xfrm>
          <a:custGeom>
            <a:avLst/>
            <a:gdLst/>
            <a:ahLst/>
            <a:cxnLst/>
            <a:rect l="l" t="t" r="r" b="b"/>
            <a:pathLst>
              <a:path w="4861801" h="1350854">
                <a:moveTo>
                  <a:pt x="0" y="0"/>
                </a:moveTo>
                <a:lnTo>
                  <a:pt x="4861801" y="0"/>
                </a:lnTo>
                <a:lnTo>
                  <a:pt x="4861801" y="1350855"/>
                </a:lnTo>
                <a:lnTo>
                  <a:pt x="0" y="13508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339502" y="4710145"/>
            <a:ext cx="5448424" cy="61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4"/>
              </a:lnSpc>
            </a:pPr>
            <a:r>
              <a:rPr lang="en-US" sz="2499" spc="49">
                <a:solidFill>
                  <a:srgbClr val="003151"/>
                </a:solidFill>
                <a:latin typeface="Montserrat"/>
              </a:rPr>
              <a:t>[Add photo, graph, or data here]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AC43A249-D8D1-EEFE-E5E6-252A4046CE56}"/>
              </a:ext>
            </a:extLst>
          </p:cNvPr>
          <p:cNvSpPr/>
          <p:nvPr/>
        </p:nvSpPr>
        <p:spPr>
          <a:xfrm rot="-1753206">
            <a:off x="753156" y="4569069"/>
            <a:ext cx="21130747" cy="9002695"/>
          </a:xfrm>
          <a:custGeom>
            <a:avLst/>
            <a:gdLst>
              <a:gd name="connsiteX0" fmla="*/ 21130747 w 21130747"/>
              <a:gd name="connsiteY0" fmla="*/ 0 h 9002695"/>
              <a:gd name="connsiteX1" fmla="*/ 16095165 w 21130747"/>
              <a:gd name="connsiteY1" fmla="*/ 9002695 h 9002695"/>
              <a:gd name="connsiteX2" fmla="*/ 0 w 21130747"/>
              <a:gd name="connsiteY2" fmla="*/ 0 h 900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30747" h="9002695">
                <a:moveTo>
                  <a:pt x="21130747" y="0"/>
                </a:moveTo>
                <a:lnTo>
                  <a:pt x="16095165" y="9002695"/>
                </a:lnTo>
                <a:lnTo>
                  <a:pt x="0" y="0"/>
                </a:lnTo>
                <a:close/>
              </a:path>
            </a:pathLst>
          </a:custGeom>
          <a:solidFill>
            <a:srgbClr val="007CC6">
              <a:alpha val="4706"/>
            </a:srgb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9144000" y="2437430"/>
            <a:ext cx="5679993" cy="79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58"/>
              </a:lnSpc>
            </a:pPr>
            <a:r>
              <a:rPr lang="en-US" sz="6080" spc="-358">
                <a:solidFill>
                  <a:srgbClr val="003151"/>
                </a:solidFill>
                <a:latin typeface="Montserrat Ultra-Bold Italics"/>
              </a:rPr>
              <a:t>ADD A TITLE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3864556"/>
            <a:ext cx="5153535" cy="423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5"/>
              </a:lnSpc>
              <a:spcBef>
                <a:spcPct val="0"/>
              </a:spcBef>
            </a:pPr>
            <a:r>
              <a:rPr lang="en-US" sz="2688" spc="53">
                <a:solidFill>
                  <a:srgbClr val="003151"/>
                </a:solidFill>
                <a:latin typeface="Montserrat Ultra-Bold"/>
              </a:rPr>
              <a:t>Add a Subheading: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4595404"/>
            <a:ext cx="6123635" cy="61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5624"/>
              </a:lnSpc>
              <a:buFont typeface="Arial"/>
              <a:buChar char="•"/>
            </a:pPr>
            <a:r>
              <a:rPr lang="en-US" sz="2499" spc="49">
                <a:solidFill>
                  <a:srgbClr val="003151"/>
                </a:solidFill>
                <a:latin typeface="Montserrat"/>
              </a:rPr>
              <a:t>Content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6721768"/>
            <a:ext cx="6123635" cy="61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5624"/>
              </a:lnSpc>
              <a:buFont typeface="Arial"/>
              <a:buChar char="•"/>
            </a:pPr>
            <a:r>
              <a:rPr lang="en-US" sz="2499" spc="49">
                <a:solidFill>
                  <a:srgbClr val="003151"/>
                </a:solidFill>
                <a:latin typeface="Montserrat"/>
              </a:rPr>
              <a:t>Content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08275" y="5468781"/>
            <a:ext cx="5015718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spc="49">
                <a:solidFill>
                  <a:srgbClr val="003151"/>
                </a:solidFill>
                <a:latin typeface="Montserrat"/>
              </a:rPr>
              <a:t>To create your own, choose a topic that interests you.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08275" y="7595146"/>
            <a:ext cx="5015718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spc="49">
                <a:solidFill>
                  <a:srgbClr val="003151"/>
                </a:solidFill>
                <a:latin typeface="Montserrat"/>
              </a:rPr>
              <a:t>To create your own, choose a topic that interests you.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B56CFFD-39DA-9972-246F-8313A138AA04}"/>
              </a:ext>
            </a:extLst>
          </p:cNvPr>
          <p:cNvSpPr/>
          <p:nvPr/>
        </p:nvSpPr>
        <p:spPr>
          <a:xfrm>
            <a:off x="13408672" y="0"/>
            <a:ext cx="4933390" cy="1588030"/>
          </a:xfrm>
          <a:custGeom>
            <a:avLst/>
            <a:gdLst>
              <a:gd name="connsiteX0" fmla="*/ 0 w 4933390"/>
              <a:gd name="connsiteY0" fmla="*/ 0 h 1588030"/>
              <a:gd name="connsiteX1" fmla="*/ 4933390 w 4933390"/>
              <a:gd name="connsiteY1" fmla="*/ 0 h 1588030"/>
              <a:gd name="connsiteX2" fmla="*/ 4933390 w 4933390"/>
              <a:gd name="connsiteY2" fmla="*/ 1588030 h 1588030"/>
              <a:gd name="connsiteX3" fmla="*/ 771525 w 4933390"/>
              <a:gd name="connsiteY3" fmla="*/ 1588030 h 158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3390" h="1588030">
                <a:moveTo>
                  <a:pt x="0" y="0"/>
                </a:moveTo>
                <a:lnTo>
                  <a:pt x="4933390" y="0"/>
                </a:lnTo>
                <a:lnTo>
                  <a:pt x="4933390" y="1588030"/>
                </a:lnTo>
                <a:lnTo>
                  <a:pt x="771525" y="1588030"/>
                </a:lnTo>
                <a:close/>
              </a:path>
            </a:pathLst>
          </a:custGeom>
          <a:solidFill>
            <a:srgbClr val="007CC6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3794435" y="-940295"/>
            <a:ext cx="6534473" cy="25283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5624"/>
              </a:lnSpc>
            </a:pPr>
            <a:endParaRPr/>
          </a:p>
        </p:txBody>
      </p:sp>
      <p:sp>
        <p:nvSpPr>
          <p:cNvPr id="13" name="Freeform 13"/>
          <p:cNvSpPr/>
          <p:nvPr/>
        </p:nvSpPr>
        <p:spPr>
          <a:xfrm>
            <a:off x="14311795" y="287444"/>
            <a:ext cx="3646351" cy="1013141"/>
          </a:xfrm>
          <a:custGeom>
            <a:avLst/>
            <a:gdLst/>
            <a:ahLst/>
            <a:cxnLst/>
            <a:rect l="l" t="t" r="r" b="b"/>
            <a:pathLst>
              <a:path w="4861801" h="1350854">
                <a:moveTo>
                  <a:pt x="0" y="0"/>
                </a:moveTo>
                <a:lnTo>
                  <a:pt x="4861801" y="0"/>
                </a:lnTo>
                <a:lnTo>
                  <a:pt x="4861801" y="1350855"/>
                </a:lnTo>
                <a:lnTo>
                  <a:pt x="0" y="13508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339502" y="4710145"/>
            <a:ext cx="5448424" cy="61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4"/>
              </a:lnSpc>
            </a:pPr>
            <a:r>
              <a:rPr lang="en-US" sz="2499" spc="49">
                <a:solidFill>
                  <a:srgbClr val="003151"/>
                </a:solidFill>
                <a:latin typeface="Montserrat"/>
              </a:rPr>
              <a:t>[Add photo, graph, or data here]</a:t>
            </a:r>
          </a:p>
        </p:txBody>
      </p:sp>
    </p:spTree>
    <p:extLst>
      <p:ext uri="{BB962C8B-B14F-4D97-AF65-F5344CB8AC3E}">
        <p14:creationId xmlns:p14="http://schemas.microsoft.com/office/powerpoint/2010/main" val="198382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CCCF2F12-C617-30D6-ADA4-2C9A4CCDF855}"/>
              </a:ext>
            </a:extLst>
          </p:cNvPr>
          <p:cNvSpPr/>
          <p:nvPr/>
        </p:nvSpPr>
        <p:spPr>
          <a:xfrm rot="-1753206">
            <a:off x="748229" y="4586501"/>
            <a:ext cx="21071716" cy="8977546"/>
          </a:xfrm>
          <a:custGeom>
            <a:avLst/>
            <a:gdLst>
              <a:gd name="connsiteX0" fmla="*/ 21071716 w 21071716"/>
              <a:gd name="connsiteY0" fmla="*/ 0 h 8977546"/>
              <a:gd name="connsiteX1" fmla="*/ 16050204 w 21071716"/>
              <a:gd name="connsiteY1" fmla="*/ 8977546 h 8977546"/>
              <a:gd name="connsiteX2" fmla="*/ 0 w 21071716"/>
              <a:gd name="connsiteY2" fmla="*/ 0 h 897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71716" h="8977546">
                <a:moveTo>
                  <a:pt x="21071716" y="0"/>
                </a:moveTo>
                <a:lnTo>
                  <a:pt x="16050204" y="8977546"/>
                </a:lnTo>
                <a:lnTo>
                  <a:pt x="0" y="0"/>
                </a:lnTo>
                <a:close/>
              </a:path>
            </a:pathLst>
          </a:custGeom>
          <a:solidFill>
            <a:srgbClr val="007CC6">
              <a:alpha val="4706"/>
            </a:srgb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566497"/>
            <a:ext cx="7441457" cy="1077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71"/>
              </a:lnSpc>
            </a:pPr>
            <a:r>
              <a:rPr lang="en-US" sz="8236" spc="-485">
                <a:solidFill>
                  <a:srgbClr val="263F6B"/>
                </a:solidFill>
                <a:latin typeface="Montserrat Ultra-Bold Italics"/>
              </a:rPr>
              <a:t>ADD A TITLE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071212"/>
            <a:ext cx="6123635" cy="742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49"/>
              </a:lnSpc>
            </a:pPr>
            <a:r>
              <a:rPr lang="en-US" sz="2999" spc="59">
                <a:solidFill>
                  <a:srgbClr val="003151"/>
                </a:solidFill>
                <a:latin typeface="Montserrat"/>
              </a:rPr>
              <a:t>Add your content here....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1BFECAB-1C01-DAF1-39BA-052525818A74}"/>
              </a:ext>
            </a:extLst>
          </p:cNvPr>
          <p:cNvSpPr/>
          <p:nvPr/>
        </p:nvSpPr>
        <p:spPr>
          <a:xfrm>
            <a:off x="13408672" y="0"/>
            <a:ext cx="4879328" cy="1588030"/>
          </a:xfrm>
          <a:custGeom>
            <a:avLst/>
            <a:gdLst>
              <a:gd name="connsiteX0" fmla="*/ 0 w 4879328"/>
              <a:gd name="connsiteY0" fmla="*/ 0 h 1588030"/>
              <a:gd name="connsiteX1" fmla="*/ 4879328 w 4879328"/>
              <a:gd name="connsiteY1" fmla="*/ 0 h 1588030"/>
              <a:gd name="connsiteX2" fmla="*/ 4879328 w 4879328"/>
              <a:gd name="connsiteY2" fmla="*/ 1588030 h 1588030"/>
              <a:gd name="connsiteX3" fmla="*/ 771525 w 4879328"/>
              <a:gd name="connsiteY3" fmla="*/ 1588030 h 158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9328" h="1588030">
                <a:moveTo>
                  <a:pt x="0" y="0"/>
                </a:moveTo>
                <a:lnTo>
                  <a:pt x="4879328" y="0"/>
                </a:lnTo>
                <a:lnTo>
                  <a:pt x="4879328" y="1588030"/>
                </a:lnTo>
                <a:lnTo>
                  <a:pt x="771525" y="1588030"/>
                </a:lnTo>
                <a:close/>
              </a:path>
            </a:pathLst>
          </a:custGeom>
          <a:solidFill>
            <a:srgbClr val="007CC6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3794435" y="-940295"/>
            <a:ext cx="6534473" cy="25283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5624"/>
              </a:lnSpc>
            </a:pPr>
            <a:endParaRPr/>
          </a:p>
        </p:txBody>
      </p:sp>
      <p:sp>
        <p:nvSpPr>
          <p:cNvPr id="9" name="Freeform 9"/>
          <p:cNvSpPr/>
          <p:nvPr/>
        </p:nvSpPr>
        <p:spPr>
          <a:xfrm>
            <a:off x="14311795" y="287444"/>
            <a:ext cx="3646351" cy="1013141"/>
          </a:xfrm>
          <a:custGeom>
            <a:avLst/>
            <a:gdLst/>
            <a:ahLst/>
            <a:cxnLst/>
            <a:rect l="l" t="t" r="r" b="b"/>
            <a:pathLst>
              <a:path w="4861801" h="1350854">
                <a:moveTo>
                  <a:pt x="0" y="0"/>
                </a:moveTo>
                <a:lnTo>
                  <a:pt x="4861801" y="0"/>
                </a:lnTo>
                <a:lnTo>
                  <a:pt x="4861801" y="1350855"/>
                </a:lnTo>
                <a:lnTo>
                  <a:pt x="0" y="13508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CCCF2F12-C617-30D6-ADA4-2C9A4CCDF855}"/>
              </a:ext>
            </a:extLst>
          </p:cNvPr>
          <p:cNvSpPr/>
          <p:nvPr/>
        </p:nvSpPr>
        <p:spPr>
          <a:xfrm rot="-1753206">
            <a:off x="748229" y="4586501"/>
            <a:ext cx="21071716" cy="8977546"/>
          </a:xfrm>
          <a:custGeom>
            <a:avLst/>
            <a:gdLst>
              <a:gd name="connsiteX0" fmla="*/ 21071716 w 21071716"/>
              <a:gd name="connsiteY0" fmla="*/ 0 h 8977546"/>
              <a:gd name="connsiteX1" fmla="*/ 16050204 w 21071716"/>
              <a:gd name="connsiteY1" fmla="*/ 8977546 h 8977546"/>
              <a:gd name="connsiteX2" fmla="*/ 0 w 21071716"/>
              <a:gd name="connsiteY2" fmla="*/ 0 h 897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71716" h="8977546">
                <a:moveTo>
                  <a:pt x="21071716" y="0"/>
                </a:moveTo>
                <a:lnTo>
                  <a:pt x="16050204" y="8977546"/>
                </a:lnTo>
                <a:lnTo>
                  <a:pt x="0" y="0"/>
                </a:lnTo>
                <a:close/>
              </a:path>
            </a:pathLst>
          </a:custGeom>
          <a:solidFill>
            <a:srgbClr val="007CC6">
              <a:alpha val="4706"/>
            </a:srgb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566497"/>
            <a:ext cx="7441457" cy="1077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71"/>
              </a:lnSpc>
            </a:pPr>
            <a:r>
              <a:rPr lang="en-US" sz="8236" spc="-485">
                <a:solidFill>
                  <a:srgbClr val="263F6B"/>
                </a:solidFill>
                <a:latin typeface="Montserrat Ultra-Bold Italics"/>
              </a:rPr>
              <a:t>ADD A TITLE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071212"/>
            <a:ext cx="6123635" cy="742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49"/>
              </a:lnSpc>
            </a:pPr>
            <a:r>
              <a:rPr lang="en-US" sz="2999" spc="59">
                <a:solidFill>
                  <a:srgbClr val="003151"/>
                </a:solidFill>
                <a:latin typeface="Montserrat"/>
              </a:rPr>
              <a:t>Add your content here....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1BFECAB-1C01-DAF1-39BA-052525818A74}"/>
              </a:ext>
            </a:extLst>
          </p:cNvPr>
          <p:cNvSpPr/>
          <p:nvPr/>
        </p:nvSpPr>
        <p:spPr>
          <a:xfrm>
            <a:off x="13408672" y="0"/>
            <a:ext cx="4879328" cy="1588030"/>
          </a:xfrm>
          <a:custGeom>
            <a:avLst/>
            <a:gdLst>
              <a:gd name="connsiteX0" fmla="*/ 0 w 4879328"/>
              <a:gd name="connsiteY0" fmla="*/ 0 h 1588030"/>
              <a:gd name="connsiteX1" fmla="*/ 4879328 w 4879328"/>
              <a:gd name="connsiteY1" fmla="*/ 0 h 1588030"/>
              <a:gd name="connsiteX2" fmla="*/ 4879328 w 4879328"/>
              <a:gd name="connsiteY2" fmla="*/ 1588030 h 1588030"/>
              <a:gd name="connsiteX3" fmla="*/ 771525 w 4879328"/>
              <a:gd name="connsiteY3" fmla="*/ 1588030 h 158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9328" h="1588030">
                <a:moveTo>
                  <a:pt x="0" y="0"/>
                </a:moveTo>
                <a:lnTo>
                  <a:pt x="4879328" y="0"/>
                </a:lnTo>
                <a:lnTo>
                  <a:pt x="4879328" y="1588030"/>
                </a:lnTo>
                <a:lnTo>
                  <a:pt x="771525" y="1588030"/>
                </a:lnTo>
                <a:close/>
              </a:path>
            </a:pathLst>
          </a:custGeom>
          <a:solidFill>
            <a:srgbClr val="007CC6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3794435" y="-940295"/>
            <a:ext cx="6534473" cy="25283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5624"/>
              </a:lnSpc>
            </a:pPr>
            <a:endParaRPr/>
          </a:p>
        </p:txBody>
      </p:sp>
      <p:sp>
        <p:nvSpPr>
          <p:cNvPr id="9" name="Freeform 9"/>
          <p:cNvSpPr/>
          <p:nvPr/>
        </p:nvSpPr>
        <p:spPr>
          <a:xfrm>
            <a:off x="14311795" y="287444"/>
            <a:ext cx="3646351" cy="1013141"/>
          </a:xfrm>
          <a:custGeom>
            <a:avLst/>
            <a:gdLst/>
            <a:ahLst/>
            <a:cxnLst/>
            <a:rect l="l" t="t" r="r" b="b"/>
            <a:pathLst>
              <a:path w="4861801" h="1350854">
                <a:moveTo>
                  <a:pt x="0" y="0"/>
                </a:moveTo>
                <a:lnTo>
                  <a:pt x="4861801" y="0"/>
                </a:lnTo>
                <a:lnTo>
                  <a:pt x="4861801" y="1350855"/>
                </a:lnTo>
                <a:lnTo>
                  <a:pt x="0" y="13508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5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B2B1CD7C-0174-F49B-7B48-8B00F15CEC20}"/>
              </a:ext>
            </a:extLst>
          </p:cNvPr>
          <p:cNvSpPr/>
          <p:nvPr/>
        </p:nvSpPr>
        <p:spPr>
          <a:xfrm rot="-1753206">
            <a:off x="732962" y="4573887"/>
            <a:ext cx="21080164" cy="8981145"/>
          </a:xfrm>
          <a:custGeom>
            <a:avLst/>
            <a:gdLst>
              <a:gd name="connsiteX0" fmla="*/ 21080164 w 21080164"/>
              <a:gd name="connsiteY0" fmla="*/ 0 h 8981145"/>
              <a:gd name="connsiteX1" fmla="*/ 16056636 w 21080164"/>
              <a:gd name="connsiteY1" fmla="*/ 8981145 h 8981145"/>
              <a:gd name="connsiteX2" fmla="*/ 0 w 21080164"/>
              <a:gd name="connsiteY2" fmla="*/ 1 h 898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80164" h="8981145">
                <a:moveTo>
                  <a:pt x="21080164" y="0"/>
                </a:moveTo>
                <a:lnTo>
                  <a:pt x="16056636" y="8981145"/>
                </a:lnTo>
                <a:lnTo>
                  <a:pt x="0" y="1"/>
                </a:lnTo>
                <a:close/>
              </a:path>
            </a:pathLst>
          </a:custGeom>
          <a:solidFill>
            <a:srgbClr val="2795D6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303495" y="5431350"/>
            <a:ext cx="631624" cy="631624"/>
          </a:xfrm>
          <a:custGeom>
            <a:avLst/>
            <a:gdLst/>
            <a:ahLst/>
            <a:cxnLst/>
            <a:rect l="l" t="t" r="r" b="b"/>
            <a:pathLst>
              <a:path w="631624" h="631624">
                <a:moveTo>
                  <a:pt x="0" y="0"/>
                </a:moveTo>
                <a:lnTo>
                  <a:pt x="631624" y="0"/>
                </a:lnTo>
                <a:lnTo>
                  <a:pt x="631624" y="631624"/>
                </a:lnTo>
                <a:lnTo>
                  <a:pt x="0" y="631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359267" y="6411977"/>
            <a:ext cx="698484" cy="710760"/>
          </a:xfrm>
          <a:custGeom>
            <a:avLst/>
            <a:gdLst/>
            <a:ahLst/>
            <a:cxnLst/>
            <a:rect l="l" t="t" r="r" b="b"/>
            <a:pathLst>
              <a:path w="698484" h="710760">
                <a:moveTo>
                  <a:pt x="0" y="0"/>
                </a:moveTo>
                <a:lnTo>
                  <a:pt x="698484" y="0"/>
                </a:lnTo>
                <a:lnTo>
                  <a:pt x="698484" y="710760"/>
                </a:lnTo>
                <a:lnTo>
                  <a:pt x="0" y="7107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307387" y="4330067"/>
            <a:ext cx="662375" cy="626773"/>
          </a:xfrm>
          <a:custGeom>
            <a:avLst/>
            <a:gdLst/>
            <a:ahLst/>
            <a:cxnLst/>
            <a:rect l="l" t="t" r="r" b="b"/>
            <a:pathLst>
              <a:path w="662375" h="626773">
                <a:moveTo>
                  <a:pt x="0" y="0"/>
                </a:moveTo>
                <a:lnTo>
                  <a:pt x="662375" y="0"/>
                </a:lnTo>
                <a:lnTo>
                  <a:pt x="662375" y="626773"/>
                </a:lnTo>
                <a:lnTo>
                  <a:pt x="0" y="6267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303495" y="2250483"/>
            <a:ext cx="5324835" cy="1479509"/>
          </a:xfrm>
          <a:custGeom>
            <a:avLst/>
            <a:gdLst/>
            <a:ahLst/>
            <a:cxnLst/>
            <a:rect l="l" t="t" r="r" b="b"/>
            <a:pathLst>
              <a:path w="5324835" h="1479509">
                <a:moveTo>
                  <a:pt x="0" y="0"/>
                </a:moveTo>
                <a:lnTo>
                  <a:pt x="5324835" y="0"/>
                </a:lnTo>
                <a:lnTo>
                  <a:pt x="5324835" y="1479509"/>
                </a:lnTo>
                <a:lnTo>
                  <a:pt x="0" y="14795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2370725"/>
            <a:ext cx="7727311" cy="391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98"/>
              </a:lnSpc>
            </a:pPr>
            <a:r>
              <a:rPr lang="en-US" sz="16194" spc="-955" dirty="0">
                <a:solidFill>
                  <a:srgbClr val="FFFFFF"/>
                </a:solidFill>
                <a:latin typeface="Montserrat Ultra-Bold"/>
              </a:rPr>
              <a:t>THANK YOU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520676"/>
            <a:ext cx="8115300" cy="432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en-US" sz="2700" dirty="0">
                <a:solidFill>
                  <a:srgbClr val="FFFFFF"/>
                </a:solidFill>
                <a:latin typeface="Montserrat Italics"/>
              </a:rPr>
              <a:t>SUBHEADING CONTENT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19617" y="5313774"/>
            <a:ext cx="2815795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24"/>
              </a:lnSpc>
            </a:pPr>
            <a:r>
              <a:rPr lang="en-US" sz="2499" spc="49">
                <a:solidFill>
                  <a:srgbClr val="FFFFFF"/>
                </a:solidFill>
                <a:latin typeface="Montserrat"/>
              </a:rPr>
              <a:t>+123-456-7890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319617" y="6333969"/>
            <a:ext cx="493968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24"/>
              </a:lnSpc>
            </a:pPr>
            <a:r>
              <a:rPr lang="en-US" sz="2499" spc="49">
                <a:solidFill>
                  <a:srgbClr val="FFFFFF"/>
                </a:solidFill>
                <a:latin typeface="Montserrat"/>
              </a:rPr>
              <a:t>www.reallygreatsite.com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249683" y="4210066"/>
            <a:ext cx="493968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24"/>
              </a:lnSpc>
            </a:pPr>
            <a:r>
              <a:rPr lang="en-US" sz="2499" spc="49">
                <a:solidFill>
                  <a:srgbClr val="FFFFFF"/>
                </a:solidFill>
                <a:latin typeface="Montserrat"/>
              </a:rPr>
              <a:t>123 Anywhere St., Any City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227</Words>
  <Application>Microsoft Macintosh PowerPoint</Application>
  <PresentationFormat>Custom</PresentationFormat>
  <Paragraphs>48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Montserrat</vt:lpstr>
      <vt:lpstr>Montserrat Italics</vt:lpstr>
      <vt:lpstr>Montserrat Ultra-Bold Italics</vt:lpstr>
      <vt:lpstr>Calibri</vt:lpstr>
      <vt:lpstr>Open Sans</vt:lpstr>
      <vt:lpstr>Montserrat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OCC Branded PowerPoint</dc:title>
  <cp:lastModifiedBy>Bennett,Monica</cp:lastModifiedBy>
  <cp:revision>3</cp:revision>
  <dcterms:created xsi:type="dcterms:W3CDTF">2006-08-16T00:00:00Z</dcterms:created>
  <dcterms:modified xsi:type="dcterms:W3CDTF">2024-01-09T19:59:31Z</dcterms:modified>
  <dc:identifier>DAF06D0C8tQ</dc:identifier>
</cp:coreProperties>
</file>