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3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5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6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7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8.xml" ContentType="application/vnd.openxmlformats-officedocument.themeOverride+xml"/>
  <Override PartName="/ppt/notesSlides/notesSlide5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9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0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1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2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3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4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5.xml" ContentType="application/vnd.openxmlformats-officedocument.themeOverr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16.xml" ContentType="application/vnd.openxmlformats-officedocument.themeOverr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17.xml" ContentType="application/vnd.openxmlformats-officedocument.themeOverr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18.xml" ContentType="application/vnd.openxmlformats-officedocument.themeOverr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</p:sldMasterIdLst>
  <p:notesMasterIdLst>
    <p:notesMasterId r:id="rId39"/>
  </p:notesMasterIdLst>
  <p:sldIdLst>
    <p:sldId id="256" r:id="rId4"/>
    <p:sldId id="304" r:id="rId5"/>
    <p:sldId id="306" r:id="rId6"/>
    <p:sldId id="294" r:id="rId7"/>
    <p:sldId id="314" r:id="rId8"/>
    <p:sldId id="302" r:id="rId9"/>
    <p:sldId id="301" r:id="rId10"/>
    <p:sldId id="307" r:id="rId11"/>
    <p:sldId id="308" r:id="rId12"/>
    <p:sldId id="311" r:id="rId13"/>
    <p:sldId id="312" r:id="rId14"/>
    <p:sldId id="315" r:id="rId15"/>
    <p:sldId id="272" r:id="rId16"/>
    <p:sldId id="273" r:id="rId17"/>
    <p:sldId id="274" r:id="rId18"/>
    <p:sldId id="279" r:id="rId19"/>
    <p:sldId id="280" r:id="rId20"/>
    <p:sldId id="281" r:id="rId21"/>
    <p:sldId id="282" r:id="rId22"/>
    <p:sldId id="285" r:id="rId23"/>
    <p:sldId id="286" r:id="rId24"/>
    <p:sldId id="303" r:id="rId25"/>
    <p:sldId id="278" r:id="rId26"/>
    <p:sldId id="289" r:id="rId27"/>
    <p:sldId id="290" r:id="rId28"/>
    <p:sldId id="292" r:id="rId29"/>
    <p:sldId id="295" r:id="rId30"/>
    <p:sldId id="296" r:id="rId31"/>
    <p:sldId id="297" r:id="rId32"/>
    <p:sldId id="298" r:id="rId33"/>
    <p:sldId id="299" r:id="rId34"/>
    <p:sldId id="300" r:id="rId35"/>
    <p:sldId id="309" r:id="rId36"/>
    <p:sldId id="313" r:id="rId37"/>
    <p:sldId id="310" r:id="rId38"/>
  </p:sldIdLst>
  <p:sldSz cx="18288000" cy="10287000"/>
  <p:notesSz cx="6858000" cy="9144000"/>
  <p:embeddedFontLst>
    <p:embeddedFont>
      <p:font typeface="Aptos" panose="020B0004020202020204" pitchFamily="34" charset="0"/>
      <p:regular r:id="rId40"/>
      <p:bold r:id="rId41"/>
      <p:italic r:id="rId42"/>
      <p:boldItalic r:id="rId43"/>
    </p:embeddedFont>
    <p:embeddedFont>
      <p:font typeface="Aptos Display" panose="020B0004020202020204" pitchFamily="34" charset="0"/>
      <p:regular r:id="rId44"/>
      <p:bold r:id="rId45"/>
      <p:italic r:id="rId46"/>
      <p:boldItalic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Calibri Light" panose="020F0302020204030204" pitchFamily="34" charset="0"/>
      <p:regular r:id="rId52"/>
      <p:italic r:id="rId53"/>
    </p:embeddedFont>
    <p:embeddedFont>
      <p:font typeface="Montserrat" panose="00000500000000000000" pitchFamily="2" charset="0"/>
      <p:regular r:id="rId54"/>
      <p:bold r:id="rId55"/>
      <p:italic r:id="rId56"/>
      <p:boldItalic r:id="rId57"/>
    </p:embeddedFont>
    <p:embeddedFont>
      <p:font typeface="Montserrat Ultra-Bold" panose="020B0604020202020204" charset="0"/>
      <p:regular r:id="rId58"/>
      <p:bold r:id="rId59"/>
    </p:embeddedFont>
    <p:embeddedFont>
      <p:font typeface="Montserrat Ultra-Bold Italics" panose="020B0604020202020204" charset="0"/>
      <p:regular r:id="rId60"/>
      <p:bold r:id="rId61"/>
      <p:italic r:id="rId62"/>
      <p:boldItalic r:id="rId63"/>
    </p:embeddedFont>
    <p:embeddedFont>
      <p:font typeface="Open Sans" panose="020B0606030504020204" pitchFamily="34" charset="0"/>
      <p:regular r:id="rId64"/>
      <p:bold r:id="rId65"/>
      <p:italic r:id="rId66"/>
      <p:boldItalic r:id="rId6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1623C4-AF1D-4D78-9278-7C2305CA172B}" v="1183" dt="2025-05-02T14:42:27.2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7" autoAdjust="0"/>
    <p:restoredTop sz="96357" autoAdjust="0"/>
  </p:normalViewPr>
  <p:slideViewPr>
    <p:cSldViewPr>
      <p:cViewPr varScale="1">
        <p:scale>
          <a:sx n="74" d="100"/>
          <a:sy n="74" d="100"/>
        </p:scale>
        <p:origin x="53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63" Type="http://schemas.openxmlformats.org/officeDocument/2006/relationships/font" Target="fonts/font24.fntdata"/><Relationship Id="rId6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schemas.openxmlformats.org/officeDocument/2006/relationships/font" Target="fonts/font19.fntdata"/><Relationship Id="rId66" Type="http://schemas.openxmlformats.org/officeDocument/2006/relationships/font" Target="fonts/font27.fntdata"/><Relationship Id="rId5" Type="http://schemas.openxmlformats.org/officeDocument/2006/relationships/slide" Target="slides/slide2.xml"/><Relationship Id="rId61" Type="http://schemas.openxmlformats.org/officeDocument/2006/relationships/font" Target="fonts/font22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font" Target="fonts/font17.fntdata"/><Relationship Id="rId64" Type="http://schemas.openxmlformats.org/officeDocument/2006/relationships/font" Target="fonts/font25.fntdata"/><Relationship Id="rId69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font" Target="fonts/font12.fntdata"/><Relationship Id="rId72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7.fntdata"/><Relationship Id="rId59" Type="http://schemas.openxmlformats.org/officeDocument/2006/relationships/font" Target="fonts/font20.fntdata"/><Relationship Id="rId67" Type="http://schemas.openxmlformats.org/officeDocument/2006/relationships/font" Target="fonts/font28.fntdata"/><Relationship Id="rId20" Type="http://schemas.openxmlformats.org/officeDocument/2006/relationships/slide" Target="slides/slide17.xml"/><Relationship Id="rId41" Type="http://schemas.openxmlformats.org/officeDocument/2006/relationships/font" Target="fonts/font2.fntdata"/><Relationship Id="rId54" Type="http://schemas.openxmlformats.org/officeDocument/2006/relationships/font" Target="fonts/font15.fntdata"/><Relationship Id="rId62" Type="http://schemas.openxmlformats.org/officeDocument/2006/relationships/font" Target="fonts/font23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10.fntdata"/><Relationship Id="rId57" Type="http://schemas.openxmlformats.org/officeDocument/2006/relationships/font" Target="fonts/font18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60" Type="http://schemas.openxmlformats.org/officeDocument/2006/relationships/font" Target="fonts/font21.fntdata"/><Relationship Id="rId65" Type="http://schemas.openxmlformats.org/officeDocument/2006/relationships/font" Target="fonts/font26.fntdata"/><Relationship Id="rId73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notesMaster" Target="notesMasters/notesMaster1.xml"/><Relationship Id="rId34" Type="http://schemas.openxmlformats.org/officeDocument/2006/relationships/slide" Target="slides/slide31.xml"/><Relationship Id="rId50" Type="http://schemas.openxmlformats.org/officeDocument/2006/relationships/font" Target="fonts/font11.fntdata"/><Relationship Id="rId55" Type="http://schemas.openxmlformats.org/officeDocument/2006/relationships/font" Target="fonts/font16.fntdata"/><Relationship Id="rId7" Type="http://schemas.openxmlformats.org/officeDocument/2006/relationships/slide" Target="slides/slide4.xml"/><Relationship Id="rId7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wuah, Agatha" userId="e7375e97-f5fd-4748-9692-e9dfe659ee63" providerId="ADAL" clId="{D61623C4-AF1D-4D78-9278-7C2305CA172B}"/>
    <pc:docChg chg="undo custSel addSld delSld modSld">
      <pc:chgData name="Awuah, Agatha" userId="e7375e97-f5fd-4748-9692-e9dfe659ee63" providerId="ADAL" clId="{D61623C4-AF1D-4D78-9278-7C2305CA172B}" dt="2025-05-02T14:42:27.222" v="1826"/>
      <pc:docMkLst>
        <pc:docMk/>
      </pc:docMkLst>
      <pc:sldChg chg="modSp mod">
        <pc:chgData name="Awuah, Agatha" userId="e7375e97-f5fd-4748-9692-e9dfe659ee63" providerId="ADAL" clId="{D61623C4-AF1D-4D78-9278-7C2305CA172B}" dt="2025-04-23T16:56:09.149" v="1499" actId="14100"/>
        <pc:sldMkLst>
          <pc:docMk/>
          <pc:sldMk cId="0" sldId="256"/>
        </pc:sldMkLst>
        <pc:spChg chg="mod">
          <ac:chgData name="Awuah, Agatha" userId="e7375e97-f5fd-4748-9692-e9dfe659ee63" providerId="ADAL" clId="{D61623C4-AF1D-4D78-9278-7C2305CA172B}" dt="2025-04-23T14:10:07.121" v="11" actId="6549"/>
          <ac:spMkLst>
            <pc:docMk/>
            <pc:sldMk cId="0" sldId="256"/>
            <ac:spMk id="11" creationId="{00000000-0000-0000-0000-000000000000}"/>
          </ac:spMkLst>
        </pc:spChg>
        <pc:spChg chg="mod">
          <ac:chgData name="Awuah, Agatha" userId="e7375e97-f5fd-4748-9692-e9dfe659ee63" providerId="ADAL" clId="{D61623C4-AF1D-4D78-9278-7C2305CA172B}" dt="2025-04-23T14:10:25.485" v="40" actId="20577"/>
          <ac:spMkLst>
            <pc:docMk/>
            <pc:sldMk cId="0" sldId="256"/>
            <ac:spMk id="12" creationId="{00000000-0000-0000-0000-000000000000}"/>
          </ac:spMkLst>
        </pc:spChg>
        <pc:spChg chg="mod">
          <ac:chgData name="Awuah, Agatha" userId="e7375e97-f5fd-4748-9692-e9dfe659ee63" providerId="ADAL" clId="{D61623C4-AF1D-4D78-9278-7C2305CA172B}" dt="2025-04-23T16:56:09.149" v="1499" actId="14100"/>
          <ac:spMkLst>
            <pc:docMk/>
            <pc:sldMk cId="0" sldId="256"/>
            <ac:spMk id="13" creationId="{1528DB5B-4D89-6463-1864-385AB6C855FB}"/>
          </ac:spMkLst>
        </pc:spChg>
      </pc:sldChg>
      <pc:sldChg chg="del">
        <pc:chgData name="Awuah, Agatha" userId="e7375e97-f5fd-4748-9692-e9dfe659ee63" providerId="ADAL" clId="{D61623C4-AF1D-4D78-9278-7C2305CA172B}" dt="2025-04-23T16:49:04.516" v="1436" actId="47"/>
        <pc:sldMkLst>
          <pc:docMk/>
          <pc:sldMk cId="0" sldId="257"/>
        </pc:sldMkLst>
      </pc:sldChg>
      <pc:sldChg chg="del">
        <pc:chgData name="Awuah, Agatha" userId="e7375e97-f5fd-4748-9692-e9dfe659ee63" providerId="ADAL" clId="{D61623C4-AF1D-4D78-9278-7C2305CA172B}" dt="2025-04-23T16:49:04.516" v="1436" actId="47"/>
        <pc:sldMkLst>
          <pc:docMk/>
          <pc:sldMk cId="0" sldId="265"/>
        </pc:sldMkLst>
      </pc:sldChg>
      <pc:sldChg chg="del">
        <pc:chgData name="Awuah, Agatha" userId="e7375e97-f5fd-4748-9692-e9dfe659ee63" providerId="ADAL" clId="{D61623C4-AF1D-4D78-9278-7C2305CA172B}" dt="2025-04-23T15:42:01.408" v="548" actId="47"/>
        <pc:sldMkLst>
          <pc:docMk/>
          <pc:sldMk cId="508367573" sldId="269"/>
        </pc:sldMkLst>
      </pc:sldChg>
      <pc:sldChg chg="add del">
        <pc:chgData name="Awuah, Agatha" userId="e7375e97-f5fd-4748-9692-e9dfe659ee63" providerId="ADAL" clId="{D61623C4-AF1D-4D78-9278-7C2305CA172B}" dt="2025-04-30T16:17:45.449" v="1580" actId="47"/>
        <pc:sldMkLst>
          <pc:docMk/>
          <pc:sldMk cId="581541211" sldId="270"/>
        </pc:sldMkLst>
      </pc:sldChg>
      <pc:sldChg chg="modSp add del mod">
        <pc:chgData name="Awuah, Agatha" userId="e7375e97-f5fd-4748-9692-e9dfe659ee63" providerId="ADAL" clId="{D61623C4-AF1D-4D78-9278-7C2305CA172B}" dt="2025-04-30T16:26:18.815" v="1661" actId="20577"/>
        <pc:sldMkLst>
          <pc:docMk/>
          <pc:sldMk cId="217080160" sldId="272"/>
        </pc:sldMkLst>
        <pc:spChg chg="mod">
          <ac:chgData name="Awuah, Agatha" userId="e7375e97-f5fd-4748-9692-e9dfe659ee63" providerId="ADAL" clId="{D61623C4-AF1D-4D78-9278-7C2305CA172B}" dt="2025-04-30T16:26:18.815" v="1661" actId="20577"/>
          <ac:spMkLst>
            <pc:docMk/>
            <pc:sldMk cId="217080160" sldId="272"/>
            <ac:spMk id="3" creationId="{00000000-0000-0000-0000-000000000000}"/>
          </ac:spMkLst>
        </pc:spChg>
        <pc:spChg chg="mod">
          <ac:chgData name="Awuah, Agatha" userId="e7375e97-f5fd-4748-9692-e9dfe659ee63" providerId="ADAL" clId="{D61623C4-AF1D-4D78-9278-7C2305CA172B}" dt="2025-04-23T15:54:24.378" v="730" actId="14100"/>
          <ac:spMkLst>
            <pc:docMk/>
            <pc:sldMk cId="217080160" sldId="272"/>
            <ac:spMk id="11" creationId="{71BFECAB-1C01-DAF1-39BA-052525818A74}"/>
          </ac:spMkLst>
        </pc:spChg>
      </pc:sldChg>
      <pc:sldChg chg="modSp add del mod">
        <pc:chgData name="Awuah, Agatha" userId="e7375e97-f5fd-4748-9692-e9dfe659ee63" providerId="ADAL" clId="{D61623C4-AF1D-4D78-9278-7C2305CA172B}" dt="2025-04-30T16:26:42.544" v="1670" actId="20577"/>
        <pc:sldMkLst>
          <pc:docMk/>
          <pc:sldMk cId="2044703741" sldId="273"/>
        </pc:sldMkLst>
        <pc:spChg chg="mod">
          <ac:chgData name="Awuah, Agatha" userId="e7375e97-f5fd-4748-9692-e9dfe659ee63" providerId="ADAL" clId="{D61623C4-AF1D-4D78-9278-7C2305CA172B}" dt="2025-04-30T16:26:42.544" v="1670" actId="20577"/>
          <ac:spMkLst>
            <pc:docMk/>
            <pc:sldMk cId="2044703741" sldId="273"/>
            <ac:spMk id="3" creationId="{00000000-0000-0000-0000-000000000000}"/>
          </ac:spMkLst>
        </pc:spChg>
      </pc:sldChg>
      <pc:sldChg chg="modSp add del mod">
        <pc:chgData name="Awuah, Agatha" userId="e7375e97-f5fd-4748-9692-e9dfe659ee63" providerId="ADAL" clId="{D61623C4-AF1D-4D78-9278-7C2305CA172B}" dt="2025-04-30T16:27:10.346" v="1680" actId="20577"/>
        <pc:sldMkLst>
          <pc:docMk/>
          <pc:sldMk cId="3658607669" sldId="274"/>
        </pc:sldMkLst>
        <pc:spChg chg="mod">
          <ac:chgData name="Awuah, Agatha" userId="e7375e97-f5fd-4748-9692-e9dfe659ee63" providerId="ADAL" clId="{D61623C4-AF1D-4D78-9278-7C2305CA172B}" dt="2025-04-30T16:27:10.346" v="1680" actId="20577"/>
          <ac:spMkLst>
            <pc:docMk/>
            <pc:sldMk cId="3658607669" sldId="274"/>
            <ac:spMk id="3" creationId="{00000000-0000-0000-0000-000000000000}"/>
          </ac:spMkLst>
        </pc:spChg>
      </pc:sldChg>
      <pc:sldChg chg="add del">
        <pc:chgData name="Awuah, Agatha" userId="e7375e97-f5fd-4748-9692-e9dfe659ee63" providerId="ADAL" clId="{D61623C4-AF1D-4D78-9278-7C2305CA172B}" dt="2025-05-02T14:42:27.222" v="1826"/>
        <pc:sldMkLst>
          <pc:docMk/>
          <pc:sldMk cId="2319404832" sldId="278"/>
        </pc:sldMkLst>
      </pc:sldChg>
      <pc:sldChg chg="modSp add del mod">
        <pc:chgData name="Awuah, Agatha" userId="e7375e97-f5fd-4748-9692-e9dfe659ee63" providerId="ADAL" clId="{D61623C4-AF1D-4D78-9278-7C2305CA172B}" dt="2025-04-30T16:29:51.076" v="1782" actId="255"/>
        <pc:sldMkLst>
          <pc:docMk/>
          <pc:sldMk cId="991094677" sldId="279"/>
        </pc:sldMkLst>
        <pc:spChg chg="mod">
          <ac:chgData name="Awuah, Agatha" userId="e7375e97-f5fd-4748-9692-e9dfe659ee63" providerId="ADAL" clId="{D61623C4-AF1D-4D78-9278-7C2305CA172B}" dt="2025-04-30T16:29:51.076" v="1782" actId="255"/>
          <ac:spMkLst>
            <pc:docMk/>
            <pc:sldMk cId="991094677" sldId="279"/>
            <ac:spMk id="2" creationId="{BE6C9974-6A56-D6FC-07B5-2D7E1FA823F1}"/>
          </ac:spMkLst>
        </pc:spChg>
      </pc:sldChg>
      <pc:sldChg chg="modSp add del mod">
        <pc:chgData name="Awuah, Agatha" userId="e7375e97-f5fd-4748-9692-e9dfe659ee63" providerId="ADAL" clId="{D61623C4-AF1D-4D78-9278-7C2305CA172B}" dt="2025-04-30T16:31:25.792" v="1791" actId="20577"/>
        <pc:sldMkLst>
          <pc:docMk/>
          <pc:sldMk cId="281850954" sldId="280"/>
        </pc:sldMkLst>
        <pc:spChg chg="mod">
          <ac:chgData name="Awuah, Agatha" userId="e7375e97-f5fd-4748-9692-e9dfe659ee63" providerId="ADAL" clId="{D61623C4-AF1D-4D78-9278-7C2305CA172B}" dt="2025-04-30T16:31:25.792" v="1791" actId="20577"/>
          <ac:spMkLst>
            <pc:docMk/>
            <pc:sldMk cId="281850954" sldId="280"/>
            <ac:spMk id="2" creationId="{8529D74C-0D08-E91C-5F96-59F951F86146}"/>
          </ac:spMkLst>
        </pc:spChg>
      </pc:sldChg>
      <pc:sldChg chg="modSp add del mod">
        <pc:chgData name="Awuah, Agatha" userId="e7375e97-f5fd-4748-9692-e9dfe659ee63" providerId="ADAL" clId="{D61623C4-AF1D-4D78-9278-7C2305CA172B}" dt="2025-04-30T16:31:59.466" v="1801" actId="20577"/>
        <pc:sldMkLst>
          <pc:docMk/>
          <pc:sldMk cId="2542188535" sldId="281"/>
        </pc:sldMkLst>
        <pc:spChg chg="mod">
          <ac:chgData name="Awuah, Agatha" userId="e7375e97-f5fd-4748-9692-e9dfe659ee63" providerId="ADAL" clId="{D61623C4-AF1D-4D78-9278-7C2305CA172B}" dt="2025-04-30T16:31:59.466" v="1801" actId="20577"/>
          <ac:spMkLst>
            <pc:docMk/>
            <pc:sldMk cId="2542188535" sldId="281"/>
            <ac:spMk id="2" creationId="{8529D74C-0D08-E91C-5F96-59F951F86146}"/>
          </ac:spMkLst>
        </pc:spChg>
      </pc:sldChg>
      <pc:sldChg chg="modSp add del mod">
        <pc:chgData name="Awuah, Agatha" userId="e7375e97-f5fd-4748-9692-e9dfe659ee63" providerId="ADAL" clId="{D61623C4-AF1D-4D78-9278-7C2305CA172B}" dt="2025-04-30T16:32:54.015" v="1811" actId="20577"/>
        <pc:sldMkLst>
          <pc:docMk/>
          <pc:sldMk cId="1984491611" sldId="282"/>
        </pc:sldMkLst>
        <pc:spChg chg="mod">
          <ac:chgData name="Awuah, Agatha" userId="e7375e97-f5fd-4748-9692-e9dfe659ee63" providerId="ADAL" clId="{D61623C4-AF1D-4D78-9278-7C2305CA172B}" dt="2025-04-30T16:32:54.015" v="1811" actId="20577"/>
          <ac:spMkLst>
            <pc:docMk/>
            <pc:sldMk cId="1984491611" sldId="282"/>
            <ac:spMk id="2" creationId="{8529D74C-0D08-E91C-5F96-59F951F86146}"/>
          </ac:spMkLst>
        </pc:spChg>
      </pc:sldChg>
      <pc:sldChg chg="modSp add del mod">
        <pc:chgData name="Awuah, Agatha" userId="e7375e97-f5fd-4748-9692-e9dfe659ee63" providerId="ADAL" clId="{D61623C4-AF1D-4D78-9278-7C2305CA172B}" dt="2025-04-30T16:33:37.430" v="1820" actId="20577"/>
        <pc:sldMkLst>
          <pc:docMk/>
          <pc:sldMk cId="1857453221" sldId="285"/>
        </pc:sldMkLst>
        <pc:spChg chg="mod">
          <ac:chgData name="Awuah, Agatha" userId="e7375e97-f5fd-4748-9692-e9dfe659ee63" providerId="ADAL" clId="{D61623C4-AF1D-4D78-9278-7C2305CA172B}" dt="2025-04-30T16:33:37.430" v="1820" actId="20577"/>
          <ac:spMkLst>
            <pc:docMk/>
            <pc:sldMk cId="1857453221" sldId="285"/>
            <ac:spMk id="2" creationId="{8F1D4018-D7E5-5746-A434-D763AE2A3109}"/>
          </ac:spMkLst>
        </pc:spChg>
      </pc:sldChg>
      <pc:sldChg chg="add del">
        <pc:chgData name="Awuah, Agatha" userId="e7375e97-f5fd-4748-9692-e9dfe659ee63" providerId="ADAL" clId="{D61623C4-AF1D-4D78-9278-7C2305CA172B}" dt="2025-05-02T14:42:27.222" v="1826"/>
        <pc:sldMkLst>
          <pc:docMk/>
          <pc:sldMk cId="1908586404" sldId="286"/>
        </pc:sldMkLst>
      </pc:sldChg>
      <pc:sldChg chg="add del">
        <pc:chgData name="Awuah, Agatha" userId="e7375e97-f5fd-4748-9692-e9dfe659ee63" providerId="ADAL" clId="{D61623C4-AF1D-4D78-9278-7C2305CA172B}" dt="2025-04-30T16:20:55.460" v="1619" actId="47"/>
        <pc:sldMkLst>
          <pc:docMk/>
          <pc:sldMk cId="908165417" sldId="288"/>
        </pc:sldMkLst>
      </pc:sldChg>
      <pc:sldChg chg="add del">
        <pc:chgData name="Awuah, Agatha" userId="e7375e97-f5fd-4748-9692-e9dfe659ee63" providerId="ADAL" clId="{D61623C4-AF1D-4D78-9278-7C2305CA172B}" dt="2025-05-02T14:42:27.222" v="1826"/>
        <pc:sldMkLst>
          <pc:docMk/>
          <pc:sldMk cId="3057902736" sldId="289"/>
        </pc:sldMkLst>
      </pc:sldChg>
      <pc:sldChg chg="add del">
        <pc:chgData name="Awuah, Agatha" userId="e7375e97-f5fd-4748-9692-e9dfe659ee63" providerId="ADAL" clId="{D61623C4-AF1D-4D78-9278-7C2305CA172B}" dt="2025-05-02T14:42:27.222" v="1826"/>
        <pc:sldMkLst>
          <pc:docMk/>
          <pc:sldMk cId="1408700054" sldId="290"/>
        </pc:sldMkLst>
      </pc:sldChg>
      <pc:sldChg chg="del">
        <pc:chgData name="Awuah, Agatha" userId="e7375e97-f5fd-4748-9692-e9dfe659ee63" providerId="ADAL" clId="{D61623C4-AF1D-4D78-9278-7C2305CA172B}" dt="2025-04-23T16:49:04.516" v="1436" actId="47"/>
        <pc:sldMkLst>
          <pc:docMk/>
          <pc:sldMk cId="2892570837" sldId="291"/>
        </pc:sldMkLst>
      </pc:sldChg>
      <pc:sldChg chg="add del">
        <pc:chgData name="Awuah, Agatha" userId="e7375e97-f5fd-4748-9692-e9dfe659ee63" providerId="ADAL" clId="{D61623C4-AF1D-4D78-9278-7C2305CA172B}" dt="2025-05-02T14:42:27.222" v="1826"/>
        <pc:sldMkLst>
          <pc:docMk/>
          <pc:sldMk cId="1692178035" sldId="292"/>
        </pc:sldMkLst>
      </pc:sldChg>
      <pc:sldChg chg="add del">
        <pc:chgData name="Awuah, Agatha" userId="e7375e97-f5fd-4748-9692-e9dfe659ee63" providerId="ADAL" clId="{D61623C4-AF1D-4D78-9278-7C2305CA172B}" dt="2025-04-23T15:41:46.168" v="546" actId="2696"/>
        <pc:sldMkLst>
          <pc:docMk/>
          <pc:sldMk cId="2521718530" sldId="294"/>
        </pc:sldMkLst>
      </pc:sldChg>
      <pc:sldChg chg="modSp add mod">
        <pc:chgData name="Awuah, Agatha" userId="e7375e97-f5fd-4748-9692-e9dfe659ee63" providerId="ADAL" clId="{D61623C4-AF1D-4D78-9278-7C2305CA172B}" dt="2025-04-23T16:56:28.203" v="1500" actId="14100"/>
        <pc:sldMkLst>
          <pc:docMk/>
          <pc:sldMk cId="2802017609" sldId="294"/>
        </pc:sldMkLst>
        <pc:spChg chg="mod">
          <ac:chgData name="Awuah, Agatha" userId="e7375e97-f5fd-4748-9692-e9dfe659ee63" providerId="ADAL" clId="{D61623C4-AF1D-4D78-9278-7C2305CA172B}" dt="2025-04-23T16:56:28.203" v="1500" actId="14100"/>
          <ac:spMkLst>
            <pc:docMk/>
            <pc:sldMk cId="2802017609" sldId="294"/>
            <ac:spMk id="3" creationId="{90979FB6-6ADD-A822-121C-01E3DB3F27A0}"/>
          </ac:spMkLst>
        </pc:spChg>
      </pc:sldChg>
      <pc:sldChg chg="add del">
        <pc:chgData name="Awuah, Agatha" userId="e7375e97-f5fd-4748-9692-e9dfe659ee63" providerId="ADAL" clId="{D61623C4-AF1D-4D78-9278-7C2305CA172B}" dt="2025-05-02T14:42:27.222" v="1826"/>
        <pc:sldMkLst>
          <pc:docMk/>
          <pc:sldMk cId="3148641155" sldId="295"/>
        </pc:sldMkLst>
      </pc:sldChg>
      <pc:sldChg chg="add del">
        <pc:chgData name="Awuah, Agatha" userId="e7375e97-f5fd-4748-9692-e9dfe659ee63" providerId="ADAL" clId="{D61623C4-AF1D-4D78-9278-7C2305CA172B}" dt="2025-05-02T14:42:27.222" v="1826"/>
        <pc:sldMkLst>
          <pc:docMk/>
          <pc:sldMk cId="1489645883" sldId="296"/>
        </pc:sldMkLst>
      </pc:sldChg>
      <pc:sldChg chg="add del">
        <pc:chgData name="Awuah, Agatha" userId="e7375e97-f5fd-4748-9692-e9dfe659ee63" providerId="ADAL" clId="{D61623C4-AF1D-4D78-9278-7C2305CA172B}" dt="2025-05-02T14:42:27.222" v="1826"/>
        <pc:sldMkLst>
          <pc:docMk/>
          <pc:sldMk cId="2221102077" sldId="297"/>
        </pc:sldMkLst>
      </pc:sldChg>
      <pc:sldChg chg="add del">
        <pc:chgData name="Awuah, Agatha" userId="e7375e97-f5fd-4748-9692-e9dfe659ee63" providerId="ADAL" clId="{D61623C4-AF1D-4D78-9278-7C2305CA172B}" dt="2025-05-02T14:42:27.222" v="1826"/>
        <pc:sldMkLst>
          <pc:docMk/>
          <pc:sldMk cId="3252637947" sldId="298"/>
        </pc:sldMkLst>
      </pc:sldChg>
      <pc:sldChg chg="add del">
        <pc:chgData name="Awuah, Agatha" userId="e7375e97-f5fd-4748-9692-e9dfe659ee63" providerId="ADAL" clId="{D61623C4-AF1D-4D78-9278-7C2305CA172B}" dt="2025-05-02T14:42:27.222" v="1826"/>
        <pc:sldMkLst>
          <pc:docMk/>
          <pc:sldMk cId="826729083" sldId="299"/>
        </pc:sldMkLst>
      </pc:sldChg>
      <pc:sldChg chg="add del">
        <pc:chgData name="Awuah, Agatha" userId="e7375e97-f5fd-4748-9692-e9dfe659ee63" providerId="ADAL" clId="{D61623C4-AF1D-4D78-9278-7C2305CA172B}" dt="2025-05-02T14:42:27.222" v="1826"/>
        <pc:sldMkLst>
          <pc:docMk/>
          <pc:sldMk cId="3294918399" sldId="300"/>
        </pc:sldMkLst>
      </pc:sldChg>
      <pc:sldChg chg="del">
        <pc:chgData name="Awuah, Agatha" userId="e7375e97-f5fd-4748-9692-e9dfe659ee63" providerId="ADAL" clId="{D61623C4-AF1D-4D78-9278-7C2305CA172B}" dt="2025-04-23T15:43:31.388" v="550" actId="2696"/>
        <pc:sldMkLst>
          <pc:docMk/>
          <pc:sldMk cId="2941794539" sldId="302"/>
        </pc:sldMkLst>
      </pc:sldChg>
      <pc:sldChg chg="modSp add mod">
        <pc:chgData name="Awuah, Agatha" userId="e7375e97-f5fd-4748-9692-e9dfe659ee63" providerId="ADAL" clId="{D61623C4-AF1D-4D78-9278-7C2305CA172B}" dt="2025-04-30T16:18:04.736" v="1582" actId="6549"/>
        <pc:sldMkLst>
          <pc:docMk/>
          <pc:sldMk cId="3591091795" sldId="302"/>
        </pc:sldMkLst>
        <pc:spChg chg="mod">
          <ac:chgData name="Awuah, Agatha" userId="e7375e97-f5fd-4748-9692-e9dfe659ee63" providerId="ADAL" clId="{D61623C4-AF1D-4D78-9278-7C2305CA172B}" dt="2025-04-30T16:18:04.736" v="1582" actId="6549"/>
          <ac:spMkLst>
            <pc:docMk/>
            <pc:sldMk cId="3591091795" sldId="302"/>
            <ac:spMk id="12" creationId="{00000000-0000-0000-0000-000000000000}"/>
          </ac:spMkLst>
        </pc:spChg>
      </pc:sldChg>
      <pc:sldChg chg="add del">
        <pc:chgData name="Awuah, Agatha" userId="e7375e97-f5fd-4748-9692-e9dfe659ee63" providerId="ADAL" clId="{D61623C4-AF1D-4D78-9278-7C2305CA172B}" dt="2025-05-02T14:42:27.222" v="1826"/>
        <pc:sldMkLst>
          <pc:docMk/>
          <pc:sldMk cId="884030" sldId="303"/>
        </pc:sldMkLst>
      </pc:sldChg>
      <pc:sldChg chg="addSp modSp new mod">
        <pc:chgData name="Awuah, Agatha" userId="e7375e97-f5fd-4748-9692-e9dfe659ee63" providerId="ADAL" clId="{D61623C4-AF1D-4D78-9278-7C2305CA172B}" dt="2025-04-23T14:12:04.699" v="68" actId="6549"/>
        <pc:sldMkLst>
          <pc:docMk/>
          <pc:sldMk cId="2418311457" sldId="304"/>
        </pc:sldMkLst>
        <pc:spChg chg="mod">
          <ac:chgData name="Awuah, Agatha" userId="e7375e97-f5fd-4748-9692-e9dfe659ee63" providerId="ADAL" clId="{D61623C4-AF1D-4D78-9278-7C2305CA172B}" dt="2025-04-23T14:12:04.699" v="68" actId="6549"/>
          <ac:spMkLst>
            <pc:docMk/>
            <pc:sldMk cId="2418311457" sldId="304"/>
            <ac:spMk id="2" creationId="{C296DCBC-144D-4508-4DBD-C1A41EFACE6D}"/>
          </ac:spMkLst>
        </pc:spChg>
        <pc:spChg chg="add mod">
          <ac:chgData name="Awuah, Agatha" userId="e7375e97-f5fd-4748-9692-e9dfe659ee63" providerId="ADAL" clId="{D61623C4-AF1D-4D78-9278-7C2305CA172B}" dt="2025-04-23T14:11:56.779" v="58" actId="14100"/>
          <ac:spMkLst>
            <pc:docMk/>
            <pc:sldMk cId="2418311457" sldId="304"/>
            <ac:spMk id="4" creationId="{9D06B7D4-5F14-5C66-965D-23F52924005C}"/>
          </ac:spMkLst>
        </pc:spChg>
        <pc:spChg chg="add mod">
          <ac:chgData name="Awuah, Agatha" userId="e7375e97-f5fd-4748-9692-e9dfe659ee63" providerId="ADAL" clId="{D61623C4-AF1D-4D78-9278-7C2305CA172B}" dt="2025-04-23T14:11:52.655" v="57"/>
          <ac:spMkLst>
            <pc:docMk/>
            <pc:sldMk cId="2418311457" sldId="304"/>
            <ac:spMk id="5" creationId="{571C3F1F-8C61-953F-42D2-D7476F260AD3}"/>
          </ac:spMkLst>
        </pc:spChg>
      </pc:sldChg>
      <pc:sldChg chg="addSp modSp new del mod">
        <pc:chgData name="Awuah, Agatha" userId="e7375e97-f5fd-4748-9692-e9dfe659ee63" providerId="ADAL" clId="{D61623C4-AF1D-4D78-9278-7C2305CA172B}" dt="2025-04-23T15:37:48.024" v="543" actId="47"/>
        <pc:sldMkLst>
          <pc:docMk/>
          <pc:sldMk cId="4028920876" sldId="305"/>
        </pc:sldMkLst>
        <pc:graphicFrameChg chg="add mod modGraphic">
          <ac:chgData name="Awuah, Agatha" userId="e7375e97-f5fd-4748-9692-e9dfe659ee63" providerId="ADAL" clId="{D61623C4-AF1D-4D78-9278-7C2305CA172B}" dt="2025-04-23T15:14:37.510" v="79" actId="20577"/>
          <ac:graphicFrameMkLst>
            <pc:docMk/>
            <pc:sldMk cId="4028920876" sldId="305"/>
            <ac:graphicFrameMk id="3" creationId="{DE52ECAF-A9DE-61B1-32D7-42F79C5FE3C2}"/>
          </ac:graphicFrameMkLst>
        </pc:graphicFrameChg>
      </pc:sldChg>
      <pc:sldChg chg="addSp delSp modSp new mod">
        <pc:chgData name="Awuah, Agatha" userId="e7375e97-f5fd-4748-9692-e9dfe659ee63" providerId="ADAL" clId="{D61623C4-AF1D-4D78-9278-7C2305CA172B}" dt="2025-04-23T17:05:03.018" v="1519" actId="20577"/>
        <pc:sldMkLst>
          <pc:docMk/>
          <pc:sldMk cId="4071350922" sldId="306"/>
        </pc:sldMkLst>
        <pc:spChg chg="mod">
          <ac:chgData name="Awuah, Agatha" userId="e7375e97-f5fd-4748-9692-e9dfe659ee63" providerId="ADAL" clId="{D61623C4-AF1D-4D78-9278-7C2305CA172B}" dt="2025-04-23T15:19:37.973" v="127" actId="122"/>
          <ac:spMkLst>
            <pc:docMk/>
            <pc:sldMk cId="4071350922" sldId="306"/>
            <ac:spMk id="2" creationId="{11EE98EE-E3BA-1925-CDDC-4219D2E24A4D}"/>
          </ac:spMkLst>
        </pc:spChg>
        <pc:spChg chg="del mod">
          <ac:chgData name="Awuah, Agatha" userId="e7375e97-f5fd-4748-9692-e9dfe659ee63" providerId="ADAL" clId="{D61623C4-AF1D-4D78-9278-7C2305CA172B}" dt="2025-04-23T15:16:51.436" v="117" actId="1032"/>
          <ac:spMkLst>
            <pc:docMk/>
            <pc:sldMk cId="4071350922" sldId="306"/>
            <ac:spMk id="3" creationId="{6FA86B7A-BB1B-E326-B70A-32944787F49A}"/>
          </ac:spMkLst>
        </pc:spChg>
        <pc:spChg chg="add mod">
          <ac:chgData name="Awuah, Agatha" userId="e7375e97-f5fd-4748-9692-e9dfe659ee63" providerId="ADAL" clId="{D61623C4-AF1D-4D78-9278-7C2305CA172B}" dt="2025-04-23T15:32:24.672" v="541"/>
          <ac:spMkLst>
            <pc:docMk/>
            <pc:sldMk cId="4071350922" sldId="306"/>
            <ac:spMk id="5" creationId="{F603FF17-46E5-15F2-330D-29D7F815C2E8}"/>
          </ac:spMkLst>
        </pc:spChg>
        <pc:spChg chg="add mod">
          <ac:chgData name="Awuah, Agatha" userId="e7375e97-f5fd-4748-9692-e9dfe659ee63" providerId="ADAL" clId="{D61623C4-AF1D-4D78-9278-7C2305CA172B}" dt="2025-04-23T15:32:36.532" v="542"/>
          <ac:spMkLst>
            <pc:docMk/>
            <pc:sldMk cId="4071350922" sldId="306"/>
            <ac:spMk id="6" creationId="{68DF8560-A59C-7332-D183-173DC1500AFC}"/>
          </ac:spMkLst>
        </pc:spChg>
        <pc:graphicFrameChg chg="add mod modGraphic">
          <ac:chgData name="Awuah, Agatha" userId="e7375e97-f5fd-4748-9692-e9dfe659ee63" providerId="ADAL" clId="{D61623C4-AF1D-4D78-9278-7C2305CA172B}" dt="2025-04-23T17:05:03.018" v="1519" actId="20577"/>
          <ac:graphicFrameMkLst>
            <pc:docMk/>
            <pc:sldMk cId="4071350922" sldId="306"/>
            <ac:graphicFrameMk id="4" creationId="{0AF8C223-D758-F260-9683-0DE57E9D284F}"/>
          </ac:graphicFrameMkLst>
        </pc:graphicFrameChg>
      </pc:sldChg>
      <pc:sldChg chg="addSp delSp modSp new mod">
        <pc:chgData name="Awuah, Agatha" userId="e7375e97-f5fd-4748-9692-e9dfe659ee63" providerId="ADAL" clId="{D61623C4-AF1D-4D78-9278-7C2305CA172B}" dt="2025-04-23T17:06:05.014" v="1521" actId="20577"/>
        <pc:sldMkLst>
          <pc:docMk/>
          <pc:sldMk cId="3963159845" sldId="307"/>
        </pc:sldMkLst>
        <pc:spChg chg="mod">
          <ac:chgData name="Awuah, Agatha" userId="e7375e97-f5fd-4748-9692-e9dfe659ee63" providerId="ADAL" clId="{D61623C4-AF1D-4D78-9278-7C2305CA172B}" dt="2025-04-23T15:48:59.286" v="636" actId="6549"/>
          <ac:spMkLst>
            <pc:docMk/>
            <pc:sldMk cId="3963159845" sldId="307"/>
            <ac:spMk id="2" creationId="{FC27AF5A-BF9D-D13F-15A6-4C05559A01D6}"/>
          </ac:spMkLst>
        </pc:spChg>
        <pc:spChg chg="del">
          <ac:chgData name="Awuah, Agatha" userId="e7375e97-f5fd-4748-9692-e9dfe659ee63" providerId="ADAL" clId="{D61623C4-AF1D-4D78-9278-7C2305CA172B}" dt="2025-04-23T15:50:04.881" v="637" actId="1032"/>
          <ac:spMkLst>
            <pc:docMk/>
            <pc:sldMk cId="3963159845" sldId="307"/>
            <ac:spMk id="3" creationId="{2325C6BC-B4FD-5F86-9985-DD61723AE668}"/>
          </ac:spMkLst>
        </pc:spChg>
        <pc:spChg chg="add mod">
          <ac:chgData name="Awuah, Agatha" userId="e7375e97-f5fd-4748-9692-e9dfe659ee63" providerId="ADAL" clId="{D61623C4-AF1D-4D78-9278-7C2305CA172B}" dt="2025-04-23T15:52:13.359" v="727" actId="14100"/>
          <ac:spMkLst>
            <pc:docMk/>
            <pc:sldMk cId="3963159845" sldId="307"/>
            <ac:spMk id="5" creationId="{1CD7CD93-346E-D107-F710-48B27BF5E212}"/>
          </ac:spMkLst>
        </pc:spChg>
        <pc:spChg chg="add mod">
          <ac:chgData name="Awuah, Agatha" userId="e7375e97-f5fd-4748-9692-e9dfe659ee63" providerId="ADAL" clId="{D61623C4-AF1D-4D78-9278-7C2305CA172B}" dt="2025-04-23T15:52:34.936" v="729" actId="14100"/>
          <ac:spMkLst>
            <pc:docMk/>
            <pc:sldMk cId="3963159845" sldId="307"/>
            <ac:spMk id="6" creationId="{B280E091-F7D2-DDC6-DF32-168F49DDB9F3}"/>
          </ac:spMkLst>
        </pc:spChg>
        <pc:spChg chg="add mod">
          <ac:chgData name="Awuah, Agatha" userId="e7375e97-f5fd-4748-9692-e9dfe659ee63" providerId="ADAL" clId="{D61623C4-AF1D-4D78-9278-7C2305CA172B}" dt="2025-04-23T16:12:47.908" v="967" actId="13822"/>
          <ac:spMkLst>
            <pc:docMk/>
            <pc:sldMk cId="3963159845" sldId="307"/>
            <ac:spMk id="7" creationId="{AF6359B1-9E4A-C8DE-8B60-2B40625EED34}"/>
          </ac:spMkLst>
        </pc:spChg>
        <pc:graphicFrameChg chg="add mod modGraphic">
          <ac:chgData name="Awuah, Agatha" userId="e7375e97-f5fd-4748-9692-e9dfe659ee63" providerId="ADAL" clId="{D61623C4-AF1D-4D78-9278-7C2305CA172B}" dt="2025-04-23T17:06:05.014" v="1521" actId="20577"/>
          <ac:graphicFrameMkLst>
            <pc:docMk/>
            <pc:sldMk cId="3963159845" sldId="307"/>
            <ac:graphicFrameMk id="4" creationId="{341B09D4-280C-0F6D-7670-E8433A7DFAF7}"/>
          </ac:graphicFrameMkLst>
        </pc:graphicFrameChg>
      </pc:sldChg>
      <pc:sldChg chg="addSp delSp modSp new mod">
        <pc:chgData name="Awuah, Agatha" userId="e7375e97-f5fd-4748-9692-e9dfe659ee63" providerId="ADAL" clId="{D61623C4-AF1D-4D78-9278-7C2305CA172B}" dt="2025-04-23T17:07:35.763" v="1540" actId="33524"/>
        <pc:sldMkLst>
          <pc:docMk/>
          <pc:sldMk cId="1102428759" sldId="308"/>
        </pc:sldMkLst>
        <pc:spChg chg="mod">
          <ac:chgData name="Awuah, Agatha" userId="e7375e97-f5fd-4748-9692-e9dfe659ee63" providerId="ADAL" clId="{D61623C4-AF1D-4D78-9278-7C2305CA172B}" dt="2025-04-23T16:07:57.103" v="757" actId="122"/>
          <ac:spMkLst>
            <pc:docMk/>
            <pc:sldMk cId="1102428759" sldId="308"/>
            <ac:spMk id="2" creationId="{455139F5-5B62-0B6A-CBDC-3E945B259252}"/>
          </ac:spMkLst>
        </pc:spChg>
        <pc:spChg chg="add del">
          <ac:chgData name="Awuah, Agatha" userId="e7375e97-f5fd-4748-9692-e9dfe659ee63" providerId="ADAL" clId="{D61623C4-AF1D-4D78-9278-7C2305CA172B}" dt="2025-04-23T16:08:52.348" v="760" actId="1032"/>
          <ac:spMkLst>
            <pc:docMk/>
            <pc:sldMk cId="1102428759" sldId="308"/>
            <ac:spMk id="3" creationId="{A8DFEB03-7CF2-8A09-52DA-C193A81B2094}"/>
          </ac:spMkLst>
        </pc:spChg>
        <pc:spChg chg="add mod">
          <ac:chgData name="Awuah, Agatha" userId="e7375e97-f5fd-4748-9692-e9dfe659ee63" providerId="ADAL" clId="{D61623C4-AF1D-4D78-9278-7C2305CA172B}" dt="2025-04-23T16:12:05.158" v="937" actId="14100"/>
          <ac:spMkLst>
            <pc:docMk/>
            <pc:sldMk cId="1102428759" sldId="308"/>
            <ac:spMk id="6" creationId="{6A5CEE42-E59F-3A9E-059E-1FC7A519DBB8}"/>
          </ac:spMkLst>
        </pc:spChg>
        <pc:spChg chg="add mod">
          <ac:chgData name="Awuah, Agatha" userId="e7375e97-f5fd-4748-9692-e9dfe659ee63" providerId="ADAL" clId="{D61623C4-AF1D-4D78-9278-7C2305CA172B}" dt="2025-04-23T16:12:01.932" v="936" actId="14100"/>
          <ac:spMkLst>
            <pc:docMk/>
            <pc:sldMk cId="1102428759" sldId="308"/>
            <ac:spMk id="7" creationId="{47DE5F4B-F157-640A-589E-AB7B8BAD2F78}"/>
          </ac:spMkLst>
        </pc:spChg>
        <pc:graphicFrameChg chg="add del modGraphic">
          <ac:chgData name="Awuah, Agatha" userId="e7375e97-f5fd-4748-9692-e9dfe659ee63" providerId="ADAL" clId="{D61623C4-AF1D-4D78-9278-7C2305CA172B}" dt="2025-04-23T16:08:16.889" v="759" actId="1032"/>
          <ac:graphicFrameMkLst>
            <pc:docMk/>
            <pc:sldMk cId="1102428759" sldId="308"/>
            <ac:graphicFrameMk id="4" creationId="{2A66E80F-282E-887B-3007-BA0207E23E5C}"/>
          </ac:graphicFrameMkLst>
        </pc:graphicFrameChg>
        <pc:graphicFrameChg chg="add mod modGraphic">
          <ac:chgData name="Awuah, Agatha" userId="e7375e97-f5fd-4748-9692-e9dfe659ee63" providerId="ADAL" clId="{D61623C4-AF1D-4D78-9278-7C2305CA172B}" dt="2025-04-23T17:07:35.763" v="1540" actId="33524"/>
          <ac:graphicFrameMkLst>
            <pc:docMk/>
            <pc:sldMk cId="1102428759" sldId="308"/>
            <ac:graphicFrameMk id="5" creationId="{0A1499C2-740F-9488-EABC-532B398B33AF}"/>
          </ac:graphicFrameMkLst>
        </pc:graphicFrameChg>
      </pc:sldChg>
      <pc:sldChg chg="modSp add mod">
        <pc:chgData name="Awuah, Agatha" userId="e7375e97-f5fd-4748-9692-e9dfe659ee63" providerId="ADAL" clId="{D61623C4-AF1D-4D78-9278-7C2305CA172B}" dt="2025-04-30T16:24:43.869" v="1643" actId="20577"/>
        <pc:sldMkLst>
          <pc:docMk/>
          <pc:sldMk cId="1284734380" sldId="309"/>
        </pc:sldMkLst>
        <pc:spChg chg="mod">
          <ac:chgData name="Awuah, Agatha" userId="e7375e97-f5fd-4748-9692-e9dfe659ee63" providerId="ADAL" clId="{D61623C4-AF1D-4D78-9278-7C2305CA172B}" dt="2025-04-30T16:24:43.869" v="1643" actId="20577"/>
          <ac:spMkLst>
            <pc:docMk/>
            <pc:sldMk cId="1284734380" sldId="309"/>
            <ac:spMk id="4" creationId="{00000000-0000-0000-0000-000000000000}"/>
          </ac:spMkLst>
        </pc:spChg>
      </pc:sldChg>
      <pc:sldChg chg="add del setBg">
        <pc:chgData name="Awuah, Agatha" userId="e7375e97-f5fd-4748-9692-e9dfe659ee63" providerId="ADAL" clId="{D61623C4-AF1D-4D78-9278-7C2305CA172B}" dt="2025-04-23T16:42:32.361" v="1399"/>
        <pc:sldMkLst>
          <pc:docMk/>
          <pc:sldMk cId="945729415" sldId="310"/>
        </pc:sldMkLst>
      </pc:sldChg>
      <pc:sldChg chg="modSp add mod">
        <pc:chgData name="Awuah, Agatha" userId="e7375e97-f5fd-4748-9692-e9dfe659ee63" providerId="ADAL" clId="{D61623C4-AF1D-4D78-9278-7C2305CA172B}" dt="2025-04-23T16:52:28.452" v="1496" actId="6549"/>
        <pc:sldMkLst>
          <pc:docMk/>
          <pc:sldMk cId="3369895452" sldId="310"/>
        </pc:sldMkLst>
        <pc:spChg chg="mod">
          <ac:chgData name="Awuah, Agatha" userId="e7375e97-f5fd-4748-9692-e9dfe659ee63" providerId="ADAL" clId="{D61623C4-AF1D-4D78-9278-7C2305CA172B}" dt="2025-04-23T16:52:28.452" v="1496" actId="6549"/>
          <ac:spMkLst>
            <pc:docMk/>
            <pc:sldMk cId="3369895452" sldId="310"/>
            <ac:spMk id="2" creationId="{D981A84E-EB89-79F1-E6F5-DADBB113F86E}"/>
          </ac:spMkLst>
        </pc:spChg>
      </pc:sldChg>
      <pc:sldChg chg="addSp delSp modSp new mod">
        <pc:chgData name="Awuah, Agatha" userId="e7375e97-f5fd-4748-9692-e9dfe659ee63" providerId="ADAL" clId="{D61623C4-AF1D-4D78-9278-7C2305CA172B}" dt="2025-04-23T17:08:00.475" v="1541" actId="255"/>
        <pc:sldMkLst>
          <pc:docMk/>
          <pc:sldMk cId="3138677146" sldId="311"/>
        </pc:sldMkLst>
        <pc:spChg chg="mod">
          <ac:chgData name="Awuah, Agatha" userId="e7375e97-f5fd-4748-9692-e9dfe659ee63" providerId="ADAL" clId="{D61623C4-AF1D-4D78-9278-7C2305CA172B}" dt="2025-04-23T16:53:04.835" v="1498" actId="255"/>
          <ac:spMkLst>
            <pc:docMk/>
            <pc:sldMk cId="3138677146" sldId="311"/>
            <ac:spMk id="2" creationId="{EB7C0F0D-E0F4-C569-10FC-6DA77A7A9368}"/>
          </ac:spMkLst>
        </pc:spChg>
        <pc:spChg chg="del">
          <ac:chgData name="Awuah, Agatha" userId="e7375e97-f5fd-4748-9692-e9dfe659ee63" providerId="ADAL" clId="{D61623C4-AF1D-4D78-9278-7C2305CA172B}" dt="2025-04-23T16:46:07.608" v="1425"/>
          <ac:spMkLst>
            <pc:docMk/>
            <pc:sldMk cId="3138677146" sldId="311"/>
            <ac:spMk id="3" creationId="{0C6B1E94-3C64-81AD-F6CC-754AFE182633}"/>
          </ac:spMkLst>
        </pc:spChg>
        <pc:graphicFrameChg chg="add mod modGraphic">
          <ac:chgData name="Awuah, Agatha" userId="e7375e97-f5fd-4748-9692-e9dfe659ee63" providerId="ADAL" clId="{D61623C4-AF1D-4D78-9278-7C2305CA172B}" dt="2025-04-23T17:08:00.475" v="1541" actId="255"/>
          <ac:graphicFrameMkLst>
            <pc:docMk/>
            <pc:sldMk cId="3138677146" sldId="311"/>
            <ac:graphicFrameMk id="4" creationId="{8B3AEF94-A5A5-E04B-BC96-E5AB77F8F0D4}"/>
          </ac:graphicFrameMkLst>
        </pc:graphicFrameChg>
      </pc:sldChg>
      <pc:sldChg chg="addSp delSp modSp new mod">
        <pc:chgData name="Awuah, Agatha" userId="e7375e97-f5fd-4748-9692-e9dfe659ee63" providerId="ADAL" clId="{D61623C4-AF1D-4D78-9278-7C2305CA172B}" dt="2025-04-23T19:36:37.028" v="1559" actId="14100"/>
        <pc:sldMkLst>
          <pc:docMk/>
          <pc:sldMk cId="3419504359" sldId="312"/>
        </pc:sldMkLst>
        <pc:spChg chg="mod">
          <ac:chgData name="Awuah, Agatha" userId="e7375e97-f5fd-4748-9692-e9dfe659ee63" providerId="ADAL" clId="{D61623C4-AF1D-4D78-9278-7C2305CA172B}" dt="2025-04-23T19:34:36.887" v="1548" actId="122"/>
          <ac:spMkLst>
            <pc:docMk/>
            <pc:sldMk cId="3419504359" sldId="312"/>
            <ac:spMk id="2" creationId="{06A48FF7-775D-87CE-A0BC-52A571074B28}"/>
          </ac:spMkLst>
        </pc:spChg>
        <pc:spChg chg="del">
          <ac:chgData name="Awuah, Agatha" userId="e7375e97-f5fd-4748-9692-e9dfe659ee63" providerId="ADAL" clId="{D61623C4-AF1D-4D78-9278-7C2305CA172B}" dt="2025-04-23T19:33:52.043" v="1543"/>
          <ac:spMkLst>
            <pc:docMk/>
            <pc:sldMk cId="3419504359" sldId="312"/>
            <ac:spMk id="3" creationId="{331C585D-5BA1-BDEA-8BC3-47425B48B76B}"/>
          </ac:spMkLst>
        </pc:spChg>
        <pc:graphicFrameChg chg="add mod modGraphic">
          <ac:chgData name="Awuah, Agatha" userId="e7375e97-f5fd-4748-9692-e9dfe659ee63" providerId="ADAL" clId="{D61623C4-AF1D-4D78-9278-7C2305CA172B}" dt="2025-04-23T19:36:37.028" v="1559" actId="14100"/>
          <ac:graphicFrameMkLst>
            <pc:docMk/>
            <pc:sldMk cId="3419504359" sldId="312"/>
            <ac:graphicFrameMk id="4" creationId="{F9D9B9B6-86E5-B641-78C5-11C2E9351FDE}"/>
          </ac:graphicFrameMkLst>
        </pc:graphicFrameChg>
      </pc:sldChg>
      <pc:sldChg chg="addSp modSp new mod">
        <pc:chgData name="Awuah, Agatha" userId="e7375e97-f5fd-4748-9692-e9dfe659ee63" providerId="ADAL" clId="{D61623C4-AF1D-4D78-9278-7C2305CA172B}" dt="2025-04-23T19:40:46.632" v="1577" actId="20577"/>
        <pc:sldMkLst>
          <pc:docMk/>
          <pc:sldMk cId="2873142036" sldId="313"/>
        </pc:sldMkLst>
        <pc:spChg chg="add mod">
          <ac:chgData name="Awuah, Agatha" userId="e7375e97-f5fd-4748-9692-e9dfe659ee63" providerId="ADAL" clId="{D61623C4-AF1D-4D78-9278-7C2305CA172B}" dt="2025-04-23T19:39:55.373" v="1561"/>
          <ac:spMkLst>
            <pc:docMk/>
            <pc:sldMk cId="2873142036" sldId="313"/>
            <ac:spMk id="2" creationId="{2E5427F1-94CA-C0ED-CEBD-4F4BB3ECC17C}"/>
          </ac:spMkLst>
        </pc:spChg>
        <pc:spChg chg="add mod">
          <ac:chgData name="Awuah, Agatha" userId="e7375e97-f5fd-4748-9692-e9dfe659ee63" providerId="ADAL" clId="{D61623C4-AF1D-4D78-9278-7C2305CA172B}" dt="2025-04-23T19:40:08.522" v="1562"/>
          <ac:spMkLst>
            <pc:docMk/>
            <pc:sldMk cId="2873142036" sldId="313"/>
            <ac:spMk id="3" creationId="{7A77A685-71C8-8FEB-5E9A-73F3E345C99A}"/>
          </ac:spMkLst>
        </pc:spChg>
        <pc:spChg chg="add mod">
          <ac:chgData name="Awuah, Agatha" userId="e7375e97-f5fd-4748-9692-e9dfe659ee63" providerId="ADAL" clId="{D61623C4-AF1D-4D78-9278-7C2305CA172B}" dt="2025-04-23T19:40:46.632" v="1577" actId="20577"/>
          <ac:spMkLst>
            <pc:docMk/>
            <pc:sldMk cId="2873142036" sldId="313"/>
            <ac:spMk id="4" creationId="{17BBC7C2-93BA-65FD-D160-F20800BAAF45}"/>
          </ac:spMkLst>
        </pc:spChg>
      </pc:sldChg>
      <pc:sldChg chg="modSp add mod">
        <pc:chgData name="Awuah, Agatha" userId="e7375e97-f5fd-4748-9692-e9dfe659ee63" providerId="ADAL" clId="{D61623C4-AF1D-4D78-9278-7C2305CA172B}" dt="2025-04-30T16:37:52.626" v="1825" actId="20577"/>
        <pc:sldMkLst>
          <pc:docMk/>
          <pc:sldMk cId="242623484" sldId="314"/>
        </pc:sldMkLst>
        <pc:spChg chg="mod">
          <ac:chgData name="Awuah, Agatha" userId="e7375e97-f5fd-4748-9692-e9dfe659ee63" providerId="ADAL" clId="{D61623C4-AF1D-4D78-9278-7C2305CA172B}" dt="2025-04-30T16:36:57.501" v="1821" actId="20577"/>
          <ac:spMkLst>
            <pc:docMk/>
            <pc:sldMk cId="242623484" sldId="314"/>
            <ac:spMk id="19" creationId="{9A77DFA9-D146-267D-3A30-3BD0947BE356}"/>
          </ac:spMkLst>
        </pc:spChg>
        <pc:spChg chg="mod">
          <ac:chgData name="Awuah, Agatha" userId="e7375e97-f5fd-4748-9692-e9dfe659ee63" providerId="ADAL" clId="{D61623C4-AF1D-4D78-9278-7C2305CA172B}" dt="2025-04-30T16:37:52.626" v="1825" actId="20577"/>
          <ac:spMkLst>
            <pc:docMk/>
            <pc:sldMk cId="242623484" sldId="314"/>
            <ac:spMk id="20" creationId="{20CD0441-07E8-6B1F-F265-2D4C4E07CD33}"/>
          </ac:spMkLst>
        </pc:spChg>
      </pc:sldChg>
      <pc:sldChg chg="modSp add mod">
        <pc:chgData name="Awuah, Agatha" userId="e7375e97-f5fd-4748-9692-e9dfe659ee63" providerId="ADAL" clId="{D61623C4-AF1D-4D78-9278-7C2305CA172B}" dt="2025-04-30T16:26:09.105" v="1651" actId="20577"/>
        <pc:sldMkLst>
          <pc:docMk/>
          <pc:sldMk cId="505558079" sldId="315"/>
        </pc:sldMkLst>
        <pc:spChg chg="mod">
          <ac:chgData name="Awuah, Agatha" userId="e7375e97-f5fd-4748-9692-e9dfe659ee63" providerId="ADAL" clId="{D61623C4-AF1D-4D78-9278-7C2305CA172B}" dt="2025-04-30T16:20:27.504" v="1608" actId="6549"/>
          <ac:spMkLst>
            <pc:docMk/>
            <pc:sldMk cId="505558079" sldId="315"/>
            <ac:spMk id="2" creationId="{6717B00F-5BB3-3E2F-43C2-81CEDC73641B}"/>
          </ac:spMkLst>
        </pc:spChg>
        <pc:spChg chg="mod">
          <ac:chgData name="Awuah, Agatha" userId="e7375e97-f5fd-4748-9692-e9dfe659ee63" providerId="ADAL" clId="{D61623C4-AF1D-4D78-9278-7C2305CA172B}" dt="2025-04-30T16:26:09.105" v="1651" actId="20577"/>
          <ac:spMkLst>
            <pc:docMk/>
            <pc:sldMk cId="505558079" sldId="315"/>
            <ac:spMk id="3" creationId="{FB41E2D7-AD0C-CFD0-68C9-D1623F39241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../embeddings/oleObject3.bin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../embeddings/oleObject4.bin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../embeddings/oleObject5.bin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../embeddings/oleObject6.bin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../embeddings/oleObject7.bin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../embeddings/oleObject8.bin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../embeddings/oleObject9.bin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../embeddings/oleObject10.bin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../embeddings/oleObject11.bin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../embeddings/oleObject12.bin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../embeddings/oleObject13.bin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../embeddings/oleObject14.bin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../embeddings/oleObject15.bin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../embeddings/oleObject16.bin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oleObject" Target="../embeddings/oleObject17.bin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oleObject" Target="../embeddings/oleObject18.bin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oleObject" Target="../embeddings/oleObject19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86-4043-9D20-832BAB975230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A86-4043-9D20-832BAB975230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A86-4043-9D20-832BAB97523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Sheet1!$A$4:$A$7</c:f>
              <c:strCache>
                <c:ptCount val="4"/>
                <c:pt idx="0">
                  <c:v>F'22-SP'23 (Baseline)</c:v>
                </c:pt>
                <c:pt idx="1">
                  <c:v>F'23-SP'24</c:v>
                </c:pt>
                <c:pt idx="3">
                  <c:v>F'27 - SP'28 (Target) </c:v>
                </c:pt>
              </c:strCache>
            </c:strRef>
          </c:cat>
          <c:val>
            <c:numRef>
              <c:f>Sheet1!$B$4:$B$7</c:f>
              <c:numCache>
                <c:formatCode>0.0%</c:formatCode>
                <c:ptCount val="4"/>
                <c:pt idx="0">
                  <c:v>0.77600000000000002</c:v>
                </c:pt>
                <c:pt idx="1">
                  <c:v>0.79600000000000004</c:v>
                </c:pt>
                <c:pt idx="3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86-4043-9D20-832BAB9752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2442431"/>
        <c:axId val="1722442911"/>
      </c:barChart>
      <c:catAx>
        <c:axId val="1722442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2442911"/>
        <c:crosses val="autoZero"/>
        <c:auto val="1"/>
        <c:lblAlgn val="ctr"/>
        <c:lblOffset val="100"/>
        <c:noMultiLvlLbl val="0"/>
      </c:catAx>
      <c:valAx>
        <c:axId val="1722442911"/>
        <c:scaling>
          <c:orientation val="minMax"/>
          <c:max val="1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244243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B9F-4300-9128-C4F940658222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B9F-4300-9128-C4F940658222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B9F-4300-9128-C4F94065822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Sheet1!$A$21:$A$24</c:f>
              <c:strCache>
                <c:ptCount val="4"/>
                <c:pt idx="0">
                  <c:v>F'22-F'23 (Baseline)</c:v>
                </c:pt>
                <c:pt idx="1">
                  <c:v>F'23-F'24</c:v>
                </c:pt>
                <c:pt idx="3">
                  <c:v>F'27-F'28 (Target)</c:v>
                </c:pt>
              </c:strCache>
            </c:strRef>
          </c:cat>
          <c:val>
            <c:numRef>
              <c:f>Sheet1!$B$21:$B$24</c:f>
              <c:numCache>
                <c:formatCode>0.0%</c:formatCode>
                <c:ptCount val="4"/>
                <c:pt idx="0">
                  <c:v>0.53500000000000003</c:v>
                </c:pt>
                <c:pt idx="1">
                  <c:v>0.54600000000000004</c:v>
                </c:pt>
                <c:pt idx="3">
                  <c:v>0.58499999999999996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9F-4300-9128-C4F940658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2609167"/>
        <c:axId val="1932607727"/>
      </c:barChart>
      <c:catAx>
        <c:axId val="1932609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2607727"/>
        <c:crosses val="autoZero"/>
        <c:auto val="1"/>
        <c:lblAlgn val="ctr"/>
        <c:lblOffset val="100"/>
        <c:noMultiLvlLbl val="0"/>
      </c:catAx>
      <c:valAx>
        <c:axId val="1932607727"/>
        <c:scaling>
          <c:orientation val="minMax"/>
          <c:max val="1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2609167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4A0-4311-8F3A-AC0A1B9FD871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4A0-4311-8F3A-AC0A1B9FD871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4A0-4311-8F3A-AC0A1B9FD87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Sheet1!$A$41:$A$44</c:f>
              <c:strCache>
                <c:ptCount val="4"/>
                <c:pt idx="0">
                  <c:v>F'20-SU'23 (Baseline)</c:v>
                </c:pt>
                <c:pt idx="1">
                  <c:v>F'21-SU'24</c:v>
                </c:pt>
                <c:pt idx="3">
                  <c:v>F'25-SU'28 (Target)</c:v>
                </c:pt>
              </c:strCache>
            </c:strRef>
          </c:cat>
          <c:val>
            <c:numRef>
              <c:f>Sheet1!$B$41:$B$44</c:f>
              <c:numCache>
                <c:formatCode>0.0%</c:formatCode>
                <c:ptCount val="4"/>
                <c:pt idx="0">
                  <c:v>0.251</c:v>
                </c:pt>
                <c:pt idx="1">
                  <c:v>0.27600000000000002</c:v>
                </c:pt>
                <c:pt idx="3">
                  <c:v>0.29499999999999998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A0-4311-8F3A-AC0A1B9FD8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1572479"/>
        <c:axId val="1661572959"/>
      </c:barChart>
      <c:catAx>
        <c:axId val="1661572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1572959"/>
        <c:crosses val="autoZero"/>
        <c:auto val="1"/>
        <c:lblAlgn val="ctr"/>
        <c:lblOffset val="100"/>
        <c:noMultiLvlLbl val="0"/>
      </c:catAx>
      <c:valAx>
        <c:axId val="1661572959"/>
        <c:scaling>
          <c:orientation val="minMax"/>
          <c:max val="1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1572479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[Workbook.xlsx]Sheet1!$B$58</c:f>
              <c:strCache>
                <c:ptCount val="1"/>
                <c:pt idx="0">
                  <c:v>URM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[Workbook.xlsx]Sheet1!$A$59:$A$62</c:f>
              <c:strCache>
                <c:ptCount val="4"/>
                <c:pt idx="0">
                  <c:v>F'22-F'23 (Baseline)</c:v>
                </c:pt>
                <c:pt idx="1">
                  <c:v>F'23-F'24</c:v>
                </c:pt>
                <c:pt idx="3">
                  <c:v>F'27-F'28 (Target)</c:v>
                </c:pt>
              </c:strCache>
            </c:strRef>
          </c:cat>
          <c:val>
            <c:numRef>
              <c:f>[Workbook.xlsx]Sheet1!$B$59:$B$62</c:f>
              <c:numCache>
                <c:formatCode>0.0%</c:formatCode>
                <c:ptCount val="4"/>
                <c:pt idx="0">
                  <c:v>0.432</c:v>
                </c:pt>
                <c:pt idx="1">
                  <c:v>0.44</c:v>
                </c:pt>
                <c:pt idx="3">
                  <c:v>0.56100000000000005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6-4488-BE08-0238975E2667}"/>
            </c:ext>
          </c:extLst>
        </c:ser>
        <c:ser>
          <c:idx val="1"/>
          <c:order val="1"/>
          <c:tx>
            <c:strRef>
              <c:f>[Workbook.xlsx]Sheet1!$C$58</c:f>
              <c:strCache>
                <c:ptCount val="1"/>
                <c:pt idx="0">
                  <c:v>Non-URM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[Workbook.xlsx]Sheet1!$A$59:$A$62</c:f>
              <c:strCache>
                <c:ptCount val="4"/>
                <c:pt idx="0">
                  <c:v>F'22-F'23 (Baseline)</c:v>
                </c:pt>
                <c:pt idx="1">
                  <c:v>F'23-F'24</c:v>
                </c:pt>
                <c:pt idx="3">
                  <c:v>F'27-F'28 (Target)</c:v>
                </c:pt>
              </c:strCache>
            </c:strRef>
          </c:cat>
          <c:val>
            <c:numRef>
              <c:f>[Workbook.xlsx]Sheet1!$C$59:$C$62</c:f>
              <c:numCache>
                <c:formatCode>0.0%</c:formatCode>
                <c:ptCount val="4"/>
                <c:pt idx="0">
                  <c:v>0.58899999999999997</c:v>
                </c:pt>
                <c:pt idx="1">
                  <c:v>0.60299999999999998</c:v>
                </c:pt>
                <c:pt idx="3">
                  <c:v>0.63900000000000001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B6-4488-BE08-0238975E26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488079"/>
        <c:axId val="375486639"/>
      </c:barChart>
      <c:catAx>
        <c:axId val="37548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86639"/>
        <c:crosses val="autoZero"/>
        <c:auto val="1"/>
        <c:lblAlgn val="ctr"/>
        <c:lblOffset val="100"/>
        <c:noMultiLvlLbl val="0"/>
      </c:catAx>
      <c:valAx>
        <c:axId val="375486639"/>
        <c:scaling>
          <c:orientation val="minMax"/>
          <c:max val="1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88079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[Workbook.xlsx]Sheet1!$B$74</c:f>
              <c:strCache>
                <c:ptCount val="1"/>
                <c:pt idx="0">
                  <c:v>Gap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BF8-43EE-B0AF-A297971D6FE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[Workbook.xlsx]Sheet1!$A$75:$A$78</c:f>
              <c:strCache>
                <c:ptCount val="4"/>
                <c:pt idx="0">
                  <c:v>F'22-F'23 (Baseline)</c:v>
                </c:pt>
                <c:pt idx="1">
                  <c:v>F'23-F'24</c:v>
                </c:pt>
                <c:pt idx="3">
                  <c:v>F'27-F'28 (Target)</c:v>
                </c:pt>
              </c:strCache>
            </c:strRef>
          </c:cat>
          <c:val>
            <c:numRef>
              <c:f>[Workbook.xlsx]Sheet1!$B$75:$B$78</c:f>
              <c:numCache>
                <c:formatCode>0.0%</c:formatCode>
                <c:ptCount val="4"/>
                <c:pt idx="0">
                  <c:v>0.15699999999999997</c:v>
                </c:pt>
                <c:pt idx="1">
                  <c:v>0.16299999999999998</c:v>
                </c:pt>
                <c:pt idx="3">
                  <c:v>7.7999999999999958E-2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9B-49B6-8AFE-112F82B517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3283472"/>
        <c:axId val="773285872"/>
      </c:barChart>
      <c:catAx>
        <c:axId val="77328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3285872"/>
        <c:crosses val="autoZero"/>
        <c:auto val="1"/>
        <c:lblAlgn val="ctr"/>
        <c:lblOffset val="100"/>
        <c:noMultiLvlLbl val="0"/>
      </c:catAx>
      <c:valAx>
        <c:axId val="773285872"/>
        <c:scaling>
          <c:orientation val="minMax"/>
          <c:max val="0.2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3283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[Workbook.xlsx]Sheet1!$B$95</c:f>
              <c:strCache>
                <c:ptCount val="1"/>
                <c:pt idx="0">
                  <c:v>First-Gen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[Workbook.xlsx]Sheet1!$A$96:$A$99</c:f>
              <c:strCache>
                <c:ptCount val="4"/>
                <c:pt idx="0">
                  <c:v>F'22-F'23 (Baseline)</c:v>
                </c:pt>
                <c:pt idx="1">
                  <c:v>F'23-F'24</c:v>
                </c:pt>
                <c:pt idx="3">
                  <c:v>F'27-F'28 (Target)</c:v>
                </c:pt>
              </c:strCache>
            </c:strRef>
          </c:cat>
          <c:val>
            <c:numRef>
              <c:f>[Workbook.xlsx]Sheet1!$B$96:$B$99</c:f>
              <c:numCache>
                <c:formatCode>0.0%</c:formatCode>
                <c:ptCount val="4"/>
                <c:pt idx="0">
                  <c:v>0.44500000000000001</c:v>
                </c:pt>
                <c:pt idx="1">
                  <c:v>0.48899999999999999</c:v>
                </c:pt>
                <c:pt idx="3">
                  <c:v>0.56899999999999995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B4-42C1-9A30-1F7A3A34507C}"/>
            </c:ext>
          </c:extLst>
        </c:ser>
        <c:ser>
          <c:idx val="1"/>
          <c:order val="1"/>
          <c:tx>
            <c:strRef>
              <c:f>[Workbook.xlsx]Sheet1!$C$95</c:f>
              <c:strCache>
                <c:ptCount val="1"/>
                <c:pt idx="0">
                  <c:v>Not-First-Gen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[Workbook.xlsx]Sheet1!$A$96:$A$99</c:f>
              <c:strCache>
                <c:ptCount val="4"/>
                <c:pt idx="0">
                  <c:v>F'22-F'23 (Baseline)</c:v>
                </c:pt>
                <c:pt idx="1">
                  <c:v>F'23-F'24</c:v>
                </c:pt>
                <c:pt idx="3">
                  <c:v>F'27-F'28 (Target)</c:v>
                </c:pt>
              </c:strCache>
            </c:strRef>
          </c:cat>
          <c:val>
            <c:numRef>
              <c:f>[Workbook.xlsx]Sheet1!$C$96:$C$99</c:f>
              <c:numCache>
                <c:formatCode>0.0%</c:formatCode>
                <c:ptCount val="4"/>
                <c:pt idx="0">
                  <c:v>0.59299999999999997</c:v>
                </c:pt>
                <c:pt idx="1">
                  <c:v>0.57299999999999995</c:v>
                </c:pt>
                <c:pt idx="3">
                  <c:v>0.64300000000000002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B4-42C1-9A30-1F7A3A3450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7330591"/>
        <c:axId val="907330111"/>
      </c:barChart>
      <c:catAx>
        <c:axId val="9073305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7330111"/>
        <c:crosses val="autoZero"/>
        <c:auto val="1"/>
        <c:lblAlgn val="ctr"/>
        <c:lblOffset val="100"/>
        <c:noMultiLvlLbl val="0"/>
      </c:catAx>
      <c:valAx>
        <c:axId val="907330111"/>
        <c:scaling>
          <c:orientation val="minMax"/>
          <c:max val="1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73305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[Workbook.xlsx]Sheet1!$B$102</c:f>
              <c:strCache>
                <c:ptCount val="1"/>
                <c:pt idx="0">
                  <c:v>Gap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D78-4DE6-9D0E-1770B6A7A6B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[Workbook.xlsx]Sheet1!$A$103:$A$106</c:f>
              <c:strCache>
                <c:ptCount val="4"/>
                <c:pt idx="0">
                  <c:v>F'22-F'23 (Baseline)</c:v>
                </c:pt>
                <c:pt idx="1">
                  <c:v>F'23-F'24</c:v>
                </c:pt>
                <c:pt idx="3">
                  <c:v>F'27-F'28 (Target)</c:v>
                </c:pt>
              </c:strCache>
            </c:strRef>
          </c:cat>
          <c:val>
            <c:numRef>
              <c:f>[Workbook.xlsx]Sheet1!$B$103:$B$106</c:f>
              <c:numCache>
                <c:formatCode>0.0%</c:formatCode>
                <c:ptCount val="4"/>
                <c:pt idx="0">
                  <c:v>0.14799999999999996</c:v>
                </c:pt>
                <c:pt idx="1">
                  <c:v>8.3999999999999964E-2</c:v>
                </c:pt>
                <c:pt idx="3">
                  <c:v>7.4000000000000066E-2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D5-4230-8BB0-72344D498A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12117663"/>
        <c:axId val="1412119583"/>
      </c:barChart>
      <c:catAx>
        <c:axId val="1412117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2119583"/>
        <c:crosses val="autoZero"/>
        <c:auto val="1"/>
        <c:lblAlgn val="ctr"/>
        <c:lblOffset val="100"/>
        <c:noMultiLvlLbl val="0"/>
      </c:catAx>
      <c:valAx>
        <c:axId val="1412119583"/>
        <c:scaling>
          <c:orientation val="minMax"/>
          <c:max val="0.2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2117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[Workbook.xlsx]Sheet1!$B$132</c:f>
              <c:strCache>
                <c:ptCount val="1"/>
                <c:pt idx="0">
                  <c:v>URM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[Workbook.xlsx]Sheet1!$A$133:$A$136</c:f>
              <c:strCache>
                <c:ptCount val="4"/>
                <c:pt idx="0">
                  <c:v>F'20-SU'23 (Baseline)</c:v>
                </c:pt>
                <c:pt idx="1">
                  <c:v>F'21-SU'24</c:v>
                </c:pt>
                <c:pt idx="3">
                  <c:v>F'25-SU'28 (Target)</c:v>
                </c:pt>
              </c:strCache>
            </c:strRef>
          </c:cat>
          <c:val>
            <c:numRef>
              <c:f>[Workbook.xlsx]Sheet1!$B$133:$B$136</c:f>
              <c:numCache>
                <c:formatCode>0.0%</c:formatCode>
                <c:ptCount val="4"/>
                <c:pt idx="0">
                  <c:v>0.16500000000000001</c:v>
                </c:pt>
                <c:pt idx="1">
                  <c:v>0.159</c:v>
                </c:pt>
                <c:pt idx="3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1B-49CF-89D7-6C904DAC9EDB}"/>
            </c:ext>
          </c:extLst>
        </c:ser>
        <c:ser>
          <c:idx val="1"/>
          <c:order val="1"/>
          <c:tx>
            <c:strRef>
              <c:f>[Workbook.xlsx]Sheet1!$C$132</c:f>
              <c:strCache>
                <c:ptCount val="1"/>
                <c:pt idx="0">
                  <c:v>Non-URM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[Workbook.xlsx]Sheet1!$A$133:$A$136</c:f>
              <c:strCache>
                <c:ptCount val="4"/>
                <c:pt idx="0">
                  <c:v>F'20-SU'23 (Baseline)</c:v>
                </c:pt>
                <c:pt idx="1">
                  <c:v>F'21-SU'24</c:v>
                </c:pt>
                <c:pt idx="3">
                  <c:v>F'25-SU'28 (Target)</c:v>
                </c:pt>
              </c:strCache>
            </c:strRef>
          </c:cat>
          <c:val>
            <c:numRef>
              <c:f>[Workbook.xlsx]Sheet1!$C$133:$C$136</c:f>
              <c:numCache>
                <c:formatCode>0.0%</c:formatCode>
                <c:ptCount val="4"/>
                <c:pt idx="0">
                  <c:v>0.29499999999999998</c:v>
                </c:pt>
                <c:pt idx="1">
                  <c:v>0.33800000000000002</c:v>
                </c:pt>
                <c:pt idx="3">
                  <c:v>0.34499999999999997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1B-49CF-89D7-6C904DAC9E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12117183"/>
        <c:axId val="1412118623"/>
      </c:barChart>
      <c:catAx>
        <c:axId val="1412117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2118623"/>
        <c:crosses val="autoZero"/>
        <c:auto val="1"/>
        <c:lblAlgn val="ctr"/>
        <c:lblOffset val="100"/>
        <c:noMultiLvlLbl val="0"/>
      </c:catAx>
      <c:valAx>
        <c:axId val="1412118623"/>
        <c:scaling>
          <c:orientation val="minMax"/>
          <c:max val="1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2117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[Workbook.xlsx]Sheet1!$B$139</c:f>
              <c:strCache>
                <c:ptCount val="1"/>
                <c:pt idx="0">
                  <c:v>Gap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420-4AC0-A8C0-87E36D5E18D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[Workbook.xlsx]Sheet1!$A$140:$A$143</c:f>
              <c:strCache>
                <c:ptCount val="4"/>
                <c:pt idx="0">
                  <c:v>F'20-SU'23 (Baseline)</c:v>
                </c:pt>
                <c:pt idx="1">
                  <c:v>F'21-SU'24</c:v>
                </c:pt>
                <c:pt idx="3">
                  <c:v>F'25-SU'28 (Target)</c:v>
                </c:pt>
              </c:strCache>
            </c:strRef>
          </c:cat>
          <c:val>
            <c:numRef>
              <c:f>[Workbook.xlsx]Sheet1!$B$140:$B$143</c:f>
              <c:numCache>
                <c:formatCode>0.0%</c:formatCode>
                <c:ptCount val="4"/>
                <c:pt idx="0">
                  <c:v>0.12999999999999998</c:v>
                </c:pt>
                <c:pt idx="1">
                  <c:v>0.17900000000000002</c:v>
                </c:pt>
                <c:pt idx="3">
                  <c:v>6.4999999999999947E-2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30-44DD-8F2C-547A473A5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1360847"/>
        <c:axId val="1471361327"/>
      </c:barChart>
      <c:catAx>
        <c:axId val="14713608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1361327"/>
        <c:crosses val="autoZero"/>
        <c:auto val="1"/>
        <c:lblAlgn val="ctr"/>
        <c:lblOffset val="100"/>
        <c:noMultiLvlLbl val="0"/>
      </c:catAx>
      <c:valAx>
        <c:axId val="1471361327"/>
        <c:scaling>
          <c:orientation val="minMax"/>
          <c:max val="0.30000000000000004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1360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[Workbook.xlsx]Sheet1!$B$167</c:f>
              <c:strCache>
                <c:ptCount val="1"/>
                <c:pt idx="0">
                  <c:v>Firs-Gen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[Workbook.xlsx]Sheet1!$A$168:$A$171</c:f>
              <c:strCache>
                <c:ptCount val="4"/>
                <c:pt idx="0">
                  <c:v>F'20-SU'23 (Baseline)</c:v>
                </c:pt>
                <c:pt idx="1">
                  <c:v>F'21-SU'24</c:v>
                </c:pt>
                <c:pt idx="3">
                  <c:v>F'25-SU'28 (Target)</c:v>
                </c:pt>
              </c:strCache>
            </c:strRef>
          </c:cat>
          <c:val>
            <c:numRef>
              <c:f>[Workbook.xlsx]Sheet1!$B$168:$B$171</c:f>
              <c:numCache>
                <c:formatCode>0.0%</c:formatCode>
                <c:ptCount val="4"/>
                <c:pt idx="0">
                  <c:v>0.189</c:v>
                </c:pt>
                <c:pt idx="1">
                  <c:v>0.2</c:v>
                </c:pt>
                <c:pt idx="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D3-4F15-93A7-2D0AE4A498B0}"/>
            </c:ext>
          </c:extLst>
        </c:ser>
        <c:ser>
          <c:idx val="1"/>
          <c:order val="1"/>
          <c:tx>
            <c:strRef>
              <c:f>[Workbook.xlsx]Sheet1!$C$167</c:f>
              <c:strCache>
                <c:ptCount val="1"/>
                <c:pt idx="0">
                  <c:v>Not-First Gen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[Workbook.xlsx]Sheet1!$A$168:$A$171</c:f>
              <c:strCache>
                <c:ptCount val="4"/>
                <c:pt idx="0">
                  <c:v>F'20-SU'23 (Baseline)</c:v>
                </c:pt>
                <c:pt idx="1">
                  <c:v>F'21-SU'24</c:v>
                </c:pt>
                <c:pt idx="3">
                  <c:v>F'25-SU'28 (Target)</c:v>
                </c:pt>
              </c:strCache>
            </c:strRef>
          </c:cat>
          <c:val>
            <c:numRef>
              <c:f>[Workbook.xlsx]Sheet1!$C$168:$C$171</c:f>
              <c:numCache>
                <c:formatCode>0.0%</c:formatCode>
                <c:ptCount val="4"/>
                <c:pt idx="0">
                  <c:v>0.311</c:v>
                </c:pt>
                <c:pt idx="1">
                  <c:v>0.33900000000000002</c:v>
                </c:pt>
                <c:pt idx="3">
                  <c:v>0.35099999999999998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D3-4F15-93A7-2D0AE4A49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8772831"/>
        <c:axId val="1548771871"/>
      </c:barChart>
      <c:catAx>
        <c:axId val="15487728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771871"/>
        <c:crosses val="autoZero"/>
        <c:auto val="1"/>
        <c:lblAlgn val="ctr"/>
        <c:lblOffset val="100"/>
        <c:noMultiLvlLbl val="0"/>
      </c:catAx>
      <c:valAx>
        <c:axId val="1548771871"/>
        <c:scaling>
          <c:orientation val="minMax"/>
          <c:max val="1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7728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B34-4BEC-A7E7-ADDE5A16D54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[Workbook.xlsx]Sheet1!$A$175:$A$178</c:f>
              <c:strCache>
                <c:ptCount val="4"/>
                <c:pt idx="0">
                  <c:v>F'20-SU'23 (Baseline)</c:v>
                </c:pt>
                <c:pt idx="1">
                  <c:v>F'21-SU'24</c:v>
                </c:pt>
                <c:pt idx="3">
                  <c:v>F'25-SU'28 (Target)</c:v>
                </c:pt>
              </c:strCache>
            </c:strRef>
          </c:cat>
          <c:val>
            <c:numRef>
              <c:f>[Workbook.xlsx]Sheet1!$B$175:$B$178</c:f>
              <c:numCache>
                <c:formatCode>0.0%</c:formatCode>
                <c:ptCount val="4"/>
                <c:pt idx="0">
                  <c:v>0.122</c:v>
                </c:pt>
                <c:pt idx="1">
                  <c:v>0.13900000000000001</c:v>
                </c:pt>
                <c:pt idx="3">
                  <c:v>6.0999999999999999E-2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3A-4964-8C76-D1B48FAF96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6186079"/>
        <c:axId val="1476189439"/>
      </c:barChart>
      <c:catAx>
        <c:axId val="1476186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6189439"/>
        <c:crosses val="autoZero"/>
        <c:auto val="1"/>
        <c:lblAlgn val="ctr"/>
        <c:lblOffset val="100"/>
        <c:noMultiLvlLbl val="0"/>
      </c:catAx>
      <c:valAx>
        <c:axId val="1476189439"/>
        <c:scaling>
          <c:orientation val="minMax"/>
          <c:max val="0.2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61860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273-4670-86DE-1B3644B9BBB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[Workbook.xlsx]Sheet1!$A$204:$A$207</c:f>
              <c:strCache>
                <c:ptCount val="4"/>
                <c:pt idx="0">
                  <c:v>Fall 2022 (Baseline)</c:v>
                </c:pt>
                <c:pt idx="1">
                  <c:v>Fall 2023</c:v>
                </c:pt>
                <c:pt idx="3">
                  <c:v>Fall 2027 (Target)</c:v>
                </c:pt>
              </c:strCache>
            </c:strRef>
          </c:cat>
          <c:val>
            <c:numRef>
              <c:f>[Workbook.xlsx]Sheet1!$B$204:$B$207</c:f>
              <c:numCache>
                <c:formatCode>0.0%</c:formatCode>
                <c:ptCount val="4"/>
                <c:pt idx="0">
                  <c:v>0.35899999999999999</c:v>
                </c:pt>
                <c:pt idx="1">
                  <c:v>0.35799999999999998</c:v>
                </c:pt>
                <c:pt idx="3">
                  <c:v>0.40899999999999997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53-4112-A441-EB9D00BBD5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08902143"/>
        <c:axId val="1308901183"/>
      </c:barChart>
      <c:catAx>
        <c:axId val="1308902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8901183"/>
        <c:crosses val="autoZero"/>
        <c:auto val="1"/>
        <c:lblAlgn val="ctr"/>
        <c:lblOffset val="100"/>
        <c:noMultiLvlLbl val="0"/>
      </c:catAx>
      <c:valAx>
        <c:axId val="1308901183"/>
        <c:scaling>
          <c:orientation val="minMax"/>
          <c:max val="1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8902143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99B-4F09-83CF-5D16F930E3F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'[Workbook.xlsx]SUNY SSS'!$A$2:$A$6</c:f>
              <c:strCache>
                <c:ptCount val="5"/>
                <c:pt idx="0">
                  <c:v>Spring 2021 (Baseline)</c:v>
                </c:pt>
                <c:pt idx="1">
                  <c:v>Spring 2024</c:v>
                </c:pt>
                <c:pt idx="4">
                  <c:v>Spring 2028 (Target)</c:v>
                </c:pt>
              </c:strCache>
            </c:strRef>
          </c:cat>
          <c:val>
            <c:numRef>
              <c:f>'[Workbook.xlsx]SUNY SSS'!$B$2:$B$6</c:f>
              <c:numCache>
                <c:formatCode>0.0%</c:formatCode>
                <c:ptCount val="5"/>
                <c:pt idx="0">
                  <c:v>0.747</c:v>
                </c:pt>
                <c:pt idx="1">
                  <c:v>0.76</c:v>
                </c:pt>
                <c:pt idx="4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1D-4553-A0C6-3412FC1CA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11245792"/>
        <c:axId val="2011243392"/>
      </c:barChart>
      <c:catAx>
        <c:axId val="201124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1243392"/>
        <c:crosses val="autoZero"/>
        <c:auto val="1"/>
        <c:lblAlgn val="ctr"/>
        <c:lblOffset val="100"/>
        <c:noMultiLvlLbl val="0"/>
      </c:catAx>
      <c:valAx>
        <c:axId val="2011243392"/>
        <c:scaling>
          <c:orientation val="minMax"/>
          <c:max val="1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124579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E01-4198-B522-8AA0BC8F129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'[Workbook.xlsx]SUNY SSS'!$A$13:$A$16</c:f>
              <c:strCache>
                <c:ptCount val="4"/>
                <c:pt idx="0">
                  <c:v>Spring 2021 (Baseline)</c:v>
                </c:pt>
                <c:pt idx="1">
                  <c:v>Spring 2024</c:v>
                </c:pt>
                <c:pt idx="3">
                  <c:v>Spring 2028 (Target)</c:v>
                </c:pt>
              </c:strCache>
            </c:strRef>
          </c:cat>
          <c:val>
            <c:numRef>
              <c:f>'[Workbook.xlsx]SUNY SSS'!$B$13:$B$16</c:f>
              <c:numCache>
                <c:formatCode>0.0%</c:formatCode>
                <c:ptCount val="4"/>
                <c:pt idx="0">
                  <c:v>0.77500000000000002</c:v>
                </c:pt>
                <c:pt idx="1">
                  <c:v>0.83199999999999996</c:v>
                </c:pt>
                <c:pt idx="3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01-4198-B522-8AA0BC8F1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269200"/>
        <c:axId val="239270160"/>
      </c:barChart>
      <c:catAx>
        <c:axId val="23926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70160"/>
        <c:crosses val="autoZero"/>
        <c:auto val="1"/>
        <c:lblAlgn val="ctr"/>
        <c:lblOffset val="100"/>
        <c:noMultiLvlLbl val="0"/>
      </c:catAx>
      <c:valAx>
        <c:axId val="239270160"/>
        <c:scaling>
          <c:orientation val="minMax"/>
          <c:max val="1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6920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866-4D52-A804-387CDA19EE4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'[Workbook.xlsx]SUNY SSS'!$A$47:$A$50</c:f>
              <c:strCache>
                <c:ptCount val="4"/>
                <c:pt idx="0">
                  <c:v>Spring 2021 (Baseline)</c:v>
                </c:pt>
                <c:pt idx="1">
                  <c:v>Spring 2024</c:v>
                </c:pt>
                <c:pt idx="3">
                  <c:v>Spring 2028 (Target)</c:v>
                </c:pt>
              </c:strCache>
            </c:strRef>
          </c:cat>
          <c:val>
            <c:numRef>
              <c:f>'[Workbook.xlsx]SUNY SSS'!$B$47:$B$50</c:f>
              <c:numCache>
                <c:formatCode>0.0%</c:formatCode>
                <c:ptCount val="4"/>
                <c:pt idx="0">
                  <c:v>0.80500000000000005</c:v>
                </c:pt>
                <c:pt idx="1">
                  <c:v>0.84299999999999997</c:v>
                </c:pt>
                <c:pt idx="3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66-4D52-A804-387CDA19E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0557488"/>
        <c:axId val="1930557008"/>
      </c:barChart>
      <c:catAx>
        <c:axId val="193055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557008"/>
        <c:crosses val="autoZero"/>
        <c:auto val="1"/>
        <c:lblAlgn val="ctr"/>
        <c:lblOffset val="100"/>
        <c:noMultiLvlLbl val="0"/>
      </c:catAx>
      <c:valAx>
        <c:axId val="1930557008"/>
        <c:scaling>
          <c:orientation val="minMax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55748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895-4BEC-8BA4-2089CEB416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'[Workbook.xlsx]SUNY SSS'!$A$66:$A$69</c:f>
              <c:strCache>
                <c:ptCount val="4"/>
                <c:pt idx="0">
                  <c:v>Spring 2021 (Baseline)</c:v>
                </c:pt>
                <c:pt idx="1">
                  <c:v>Spring 2024</c:v>
                </c:pt>
                <c:pt idx="3">
                  <c:v>Spring 2028 (Target)</c:v>
                </c:pt>
              </c:strCache>
            </c:strRef>
          </c:cat>
          <c:val>
            <c:numRef>
              <c:f>'[Workbook.xlsx]SUNY SSS'!$B$66:$B$69</c:f>
              <c:numCache>
                <c:formatCode>0.0%</c:formatCode>
                <c:ptCount val="4"/>
                <c:pt idx="0">
                  <c:v>0.77</c:v>
                </c:pt>
                <c:pt idx="1">
                  <c:v>0.77600000000000002</c:v>
                </c:pt>
                <c:pt idx="3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95-4BEC-8BA4-2089CEB41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9140480"/>
        <c:axId val="259133280"/>
      </c:barChart>
      <c:catAx>
        <c:axId val="25914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133280"/>
        <c:crosses val="autoZero"/>
        <c:auto val="1"/>
        <c:lblAlgn val="ctr"/>
        <c:lblOffset val="100"/>
        <c:noMultiLvlLbl val="0"/>
      </c:catAx>
      <c:valAx>
        <c:axId val="259133280"/>
        <c:scaling>
          <c:orientation val="minMax"/>
          <c:max val="1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140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ED7D31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1B3-4739-8401-85FE3D2AA4D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[Workbook.xlsx]Sheet2!$A$2:$A$5</c:f>
              <c:strCache>
                <c:ptCount val="4"/>
                <c:pt idx="0">
                  <c:v>Fall 2023 (Baseline)</c:v>
                </c:pt>
                <c:pt idx="1">
                  <c:v>Fall 2024</c:v>
                </c:pt>
                <c:pt idx="3">
                  <c:v>Fall 2027 (Target)</c:v>
                </c:pt>
              </c:strCache>
            </c:strRef>
          </c:cat>
          <c:val>
            <c:numRef>
              <c:f>[Workbook.xlsx]Sheet2!$B$2:$B$5</c:f>
              <c:numCache>
                <c:formatCode>0%</c:formatCode>
                <c:ptCount val="4"/>
                <c:pt idx="1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F8-43C1-8E6A-9F1E5908DA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03440320"/>
        <c:axId val="2003440800"/>
      </c:barChart>
      <c:catAx>
        <c:axId val="200344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3440800"/>
        <c:crosses val="autoZero"/>
        <c:auto val="1"/>
        <c:lblAlgn val="ctr"/>
        <c:lblOffset val="100"/>
        <c:noMultiLvlLbl val="0"/>
      </c:catAx>
      <c:valAx>
        <c:axId val="200344080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344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ED7D31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D97E-486B-A8FD-750089FF0E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[Workbook.xlsx]Sheet2!$A$21:$A$23</c:f>
              <c:strCache>
                <c:ptCount val="3"/>
                <c:pt idx="0">
                  <c:v>Fall 2023 (Baseline)</c:v>
                </c:pt>
                <c:pt idx="2">
                  <c:v>Fall 2026 (Target)</c:v>
                </c:pt>
              </c:strCache>
            </c:strRef>
          </c:cat>
          <c:val>
            <c:numRef>
              <c:f>[Workbook.xlsx]Sheet2!$B$21:$B$23</c:f>
              <c:numCache>
                <c:formatCode>General</c:formatCode>
                <c:ptCount val="3"/>
                <c:pt idx="0" formatCode="0%">
                  <c:v>0.35</c:v>
                </c:pt>
                <c:pt idx="2" formatCode="0%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E3-4042-84AE-412E0750B9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1491584"/>
        <c:axId val="2061492544"/>
      </c:barChart>
      <c:catAx>
        <c:axId val="206149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1492544"/>
        <c:crosses val="autoZero"/>
        <c:auto val="1"/>
        <c:lblAlgn val="ctr"/>
        <c:lblOffset val="100"/>
        <c:noMultiLvlLbl val="0"/>
      </c:catAx>
      <c:valAx>
        <c:axId val="2061492544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149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ED7D31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F4B-4B73-A12F-F7372FDB485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[Workbook.xlsx]Sheet2!$A$43:$A$45</c:f>
              <c:strCache>
                <c:ptCount val="3"/>
                <c:pt idx="0">
                  <c:v>Fall 2023 (Baseline)</c:v>
                </c:pt>
                <c:pt idx="2">
                  <c:v>Fall 2026 (Target)</c:v>
                </c:pt>
              </c:strCache>
            </c:strRef>
          </c:cat>
          <c:val>
            <c:numRef>
              <c:f>[Workbook.xlsx]Sheet2!$B$43:$B$45</c:f>
              <c:numCache>
                <c:formatCode>General</c:formatCode>
                <c:ptCount val="3"/>
                <c:pt idx="0" formatCode="0%">
                  <c:v>0.57999999999999996</c:v>
                </c:pt>
                <c:pt idx="2" formatCode="0%">
                  <c:v>0.68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53-485D-8C3F-41B21B6D3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5991040"/>
        <c:axId val="575990080"/>
      </c:barChart>
      <c:catAx>
        <c:axId val="57599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990080"/>
        <c:crosses val="autoZero"/>
        <c:auto val="1"/>
        <c:lblAlgn val="ctr"/>
        <c:lblOffset val="100"/>
        <c:noMultiLvlLbl val="0"/>
      </c:catAx>
      <c:valAx>
        <c:axId val="575990080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99104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ED7D31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559-4150-BEC9-7EA5F44E050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[Workbook.xlsx]Sheet2!$A$67:$A$69</c:f>
              <c:strCache>
                <c:ptCount val="3"/>
                <c:pt idx="0">
                  <c:v>Fall 2023 (Baseline)</c:v>
                </c:pt>
                <c:pt idx="2">
                  <c:v>Fall 2026 (Target)</c:v>
                </c:pt>
              </c:strCache>
            </c:strRef>
          </c:cat>
          <c:val>
            <c:numRef>
              <c:f>[Workbook.xlsx]Sheet2!$B$67:$B$69</c:f>
              <c:numCache>
                <c:formatCode>General</c:formatCode>
                <c:ptCount val="3"/>
                <c:pt idx="0" formatCode="0%">
                  <c:v>0.71</c:v>
                </c:pt>
                <c:pt idx="2" formatCode="0%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FC-4CD4-AE3C-DF45FE6A35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2052000"/>
        <c:axId val="582050080"/>
      </c:barChart>
      <c:catAx>
        <c:axId val="58205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2050080"/>
        <c:crosses val="autoZero"/>
        <c:auto val="1"/>
        <c:lblAlgn val="ctr"/>
        <c:lblOffset val="100"/>
        <c:noMultiLvlLbl val="0"/>
      </c:catAx>
      <c:valAx>
        <c:axId val="582050080"/>
        <c:scaling>
          <c:orientation val="minMax"/>
          <c:max val="1"/>
          <c:min val="0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2052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ED7D31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97D-4E94-91D0-0FC3D3A3FFF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[Workbook.xlsx]Sheet2!$A$90:$A$92</c:f>
              <c:strCache>
                <c:ptCount val="3"/>
                <c:pt idx="0">
                  <c:v>Fall 2023 (Baseline)</c:v>
                </c:pt>
                <c:pt idx="2">
                  <c:v>Fall 2026 (Target)</c:v>
                </c:pt>
              </c:strCache>
            </c:strRef>
          </c:cat>
          <c:val>
            <c:numRef>
              <c:f>[Workbook.xlsx]Sheet2!$B$90:$B$92</c:f>
              <c:numCache>
                <c:formatCode>General</c:formatCode>
                <c:ptCount val="3"/>
                <c:pt idx="0" formatCode="0%">
                  <c:v>0.31</c:v>
                </c:pt>
                <c:pt idx="2" formatCode="0%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CE-477B-86EB-BE934F676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5994880"/>
        <c:axId val="575990560"/>
      </c:barChart>
      <c:catAx>
        <c:axId val="57599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990560"/>
        <c:crosses val="autoZero"/>
        <c:auto val="1"/>
        <c:lblAlgn val="ctr"/>
        <c:lblOffset val="100"/>
        <c:noMultiLvlLbl val="0"/>
      </c:catAx>
      <c:valAx>
        <c:axId val="575990560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99488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ED7D31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C3C-4961-9D3F-9F43BD0B3C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[Workbook.xlsx]Sheet2!$A$113:$A$115</c:f>
              <c:strCache>
                <c:ptCount val="3"/>
                <c:pt idx="0">
                  <c:v>Fall 2022 (Baseline)</c:v>
                </c:pt>
                <c:pt idx="2">
                  <c:v>Fall 2025 (Target)</c:v>
                </c:pt>
              </c:strCache>
            </c:strRef>
          </c:cat>
          <c:val>
            <c:numRef>
              <c:f>[Workbook.xlsx]Sheet2!$B$113:$B$115</c:f>
              <c:numCache>
                <c:formatCode>General</c:formatCode>
                <c:ptCount val="3"/>
                <c:pt idx="0">
                  <c:v>4</c:v>
                </c:pt>
                <c:pt idx="2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D3-4DF9-A3FF-410F52ED36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1761456"/>
        <c:axId val="581760016"/>
      </c:barChart>
      <c:catAx>
        <c:axId val="58176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760016"/>
        <c:crosses val="autoZero"/>
        <c:auto val="1"/>
        <c:lblAlgn val="ctr"/>
        <c:lblOffset val="100"/>
        <c:noMultiLvlLbl val="0"/>
      </c:catAx>
      <c:valAx>
        <c:axId val="581760016"/>
        <c:scaling>
          <c:orientation val="minMax"/>
          <c:min val="1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761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FAE298-E481-4971-B305-4919501C2AD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5B45DF-A434-4417-BEDE-162CED639856}">
      <dgm:prSet phldrT="[Text]"/>
      <dgm:spPr/>
      <dgm:t>
        <a:bodyPr/>
        <a:lstStyle/>
        <a:p>
          <a:r>
            <a:rPr lang="en-US" dirty="0"/>
            <a:t>Fall 2022</a:t>
          </a:r>
        </a:p>
      </dgm:t>
    </dgm:pt>
    <dgm:pt modelId="{72E21C88-7C35-440F-8C23-1A63EF189A73}" type="parTrans" cxnId="{1A7BEDFF-79F1-42B1-A407-D4CC73B73201}">
      <dgm:prSet/>
      <dgm:spPr/>
      <dgm:t>
        <a:bodyPr/>
        <a:lstStyle/>
        <a:p>
          <a:endParaRPr lang="en-US"/>
        </a:p>
      </dgm:t>
    </dgm:pt>
    <dgm:pt modelId="{7AFA7598-4092-46B0-83BD-F4997CA93D47}" type="sibTrans" cxnId="{1A7BEDFF-79F1-42B1-A407-D4CC73B73201}">
      <dgm:prSet/>
      <dgm:spPr/>
      <dgm:t>
        <a:bodyPr/>
        <a:lstStyle/>
        <a:p>
          <a:endParaRPr lang="en-US"/>
        </a:p>
      </dgm:t>
    </dgm:pt>
    <dgm:pt modelId="{69909469-ED03-4047-A91E-C7A52572E10F}">
      <dgm:prSet phldrT="[Text]"/>
      <dgm:spPr/>
      <dgm:t>
        <a:bodyPr/>
        <a:lstStyle/>
        <a:p>
          <a:r>
            <a:rPr lang="en-US" dirty="0"/>
            <a:t>Creation of the Strategic Planning Task Force</a:t>
          </a:r>
        </a:p>
      </dgm:t>
    </dgm:pt>
    <dgm:pt modelId="{AF72BA1A-32DA-4660-A800-D619CD4A5B36}" type="parTrans" cxnId="{85FBF1DE-76F5-4D7E-9407-36C51ACD4E4D}">
      <dgm:prSet/>
      <dgm:spPr/>
      <dgm:t>
        <a:bodyPr/>
        <a:lstStyle/>
        <a:p>
          <a:endParaRPr lang="en-US"/>
        </a:p>
      </dgm:t>
    </dgm:pt>
    <dgm:pt modelId="{20D5E456-EDAF-4C96-B7F2-F8E4B3F000D3}" type="sibTrans" cxnId="{85FBF1DE-76F5-4D7E-9407-36C51ACD4E4D}">
      <dgm:prSet/>
      <dgm:spPr/>
      <dgm:t>
        <a:bodyPr/>
        <a:lstStyle/>
        <a:p>
          <a:endParaRPr lang="en-US"/>
        </a:p>
      </dgm:t>
    </dgm:pt>
    <dgm:pt modelId="{2837C4FC-F071-41D6-980C-007815307BEB}">
      <dgm:prSet phldrT="[Text]"/>
      <dgm:spPr/>
      <dgm:t>
        <a:bodyPr/>
        <a:lstStyle/>
        <a:p>
          <a:r>
            <a:rPr lang="en-US" dirty="0"/>
            <a:t>Request for Proposals sent to consultants</a:t>
          </a:r>
        </a:p>
      </dgm:t>
    </dgm:pt>
    <dgm:pt modelId="{3D04ACCF-0EBD-4075-97B0-39E6DB7D4C34}" type="parTrans" cxnId="{72D8D6B6-CED4-455E-A6B3-2F80D71FB3E0}">
      <dgm:prSet/>
      <dgm:spPr/>
      <dgm:t>
        <a:bodyPr/>
        <a:lstStyle/>
        <a:p>
          <a:endParaRPr lang="en-US"/>
        </a:p>
      </dgm:t>
    </dgm:pt>
    <dgm:pt modelId="{0B94E80E-132A-410A-A640-8632971A5D3D}" type="sibTrans" cxnId="{72D8D6B6-CED4-455E-A6B3-2F80D71FB3E0}">
      <dgm:prSet/>
      <dgm:spPr/>
      <dgm:t>
        <a:bodyPr/>
        <a:lstStyle/>
        <a:p>
          <a:endParaRPr lang="en-US"/>
        </a:p>
      </dgm:t>
    </dgm:pt>
    <dgm:pt modelId="{7DB07BBF-0DC2-4DD0-BC81-00101B0F89F1}">
      <dgm:prSet phldrT="[Text]"/>
      <dgm:spPr/>
      <dgm:t>
        <a:bodyPr/>
        <a:lstStyle/>
        <a:p>
          <a:r>
            <a:rPr lang="en-US" dirty="0"/>
            <a:t>Spring 2023</a:t>
          </a:r>
        </a:p>
      </dgm:t>
    </dgm:pt>
    <dgm:pt modelId="{3025CB5B-7234-4016-B919-4D8213E235A3}" type="parTrans" cxnId="{A234A04E-2EAA-4E32-9E07-9D3A24C38F27}">
      <dgm:prSet/>
      <dgm:spPr/>
      <dgm:t>
        <a:bodyPr/>
        <a:lstStyle/>
        <a:p>
          <a:endParaRPr lang="en-US"/>
        </a:p>
      </dgm:t>
    </dgm:pt>
    <dgm:pt modelId="{6F9ADE73-C7A9-4FAB-972C-C6DB8A79EF73}" type="sibTrans" cxnId="{A234A04E-2EAA-4E32-9E07-9D3A24C38F27}">
      <dgm:prSet/>
      <dgm:spPr/>
      <dgm:t>
        <a:bodyPr/>
        <a:lstStyle/>
        <a:p>
          <a:endParaRPr lang="en-US"/>
        </a:p>
      </dgm:t>
    </dgm:pt>
    <dgm:pt modelId="{7186F127-2BB2-41CB-87FD-CA659F565C66}">
      <dgm:prSet phldrT="[Text]"/>
      <dgm:spPr/>
      <dgm:t>
        <a:bodyPr/>
        <a:lstStyle/>
        <a:p>
          <a:r>
            <a:rPr lang="en-US" dirty="0"/>
            <a:t>Dr. Nicole Alioto- Alla Breve Educational was selected</a:t>
          </a:r>
        </a:p>
      </dgm:t>
    </dgm:pt>
    <dgm:pt modelId="{222E0510-9348-4CA2-A79C-EAD0A3B010F0}" type="parTrans" cxnId="{95E3C491-2786-43EA-8EA3-ADA0E2A49ADC}">
      <dgm:prSet/>
      <dgm:spPr/>
      <dgm:t>
        <a:bodyPr/>
        <a:lstStyle/>
        <a:p>
          <a:endParaRPr lang="en-US"/>
        </a:p>
      </dgm:t>
    </dgm:pt>
    <dgm:pt modelId="{D974675E-1FF3-42E8-A937-D6609E9C2E1A}" type="sibTrans" cxnId="{95E3C491-2786-43EA-8EA3-ADA0E2A49ADC}">
      <dgm:prSet/>
      <dgm:spPr/>
      <dgm:t>
        <a:bodyPr/>
        <a:lstStyle/>
        <a:p>
          <a:endParaRPr lang="en-US"/>
        </a:p>
      </dgm:t>
    </dgm:pt>
    <dgm:pt modelId="{A6F18395-B417-4D1C-B79E-49A6ACECB4C7}">
      <dgm:prSet phldrT="[Text]"/>
      <dgm:spPr/>
      <dgm:t>
        <a:bodyPr/>
        <a:lstStyle/>
        <a:p>
          <a:r>
            <a:rPr lang="en-US" dirty="0"/>
            <a:t>Work began</a:t>
          </a:r>
        </a:p>
      </dgm:t>
    </dgm:pt>
    <dgm:pt modelId="{D12E61BC-F0D8-4602-B82A-9AAE992FE0A7}" type="parTrans" cxnId="{D96EAB95-5918-4E4B-8280-D0CE5F3690D4}">
      <dgm:prSet/>
      <dgm:spPr/>
      <dgm:t>
        <a:bodyPr/>
        <a:lstStyle/>
        <a:p>
          <a:endParaRPr lang="en-US"/>
        </a:p>
      </dgm:t>
    </dgm:pt>
    <dgm:pt modelId="{92CC91C7-5A6C-4363-BFCE-B4BFA6E9E425}" type="sibTrans" cxnId="{D96EAB95-5918-4E4B-8280-D0CE5F3690D4}">
      <dgm:prSet/>
      <dgm:spPr/>
      <dgm:t>
        <a:bodyPr/>
        <a:lstStyle/>
        <a:p>
          <a:endParaRPr lang="en-US"/>
        </a:p>
      </dgm:t>
    </dgm:pt>
    <dgm:pt modelId="{85494DAE-FE78-4FA1-B370-86C16295DEA7}">
      <dgm:prSet phldrT="[Text]"/>
      <dgm:spPr/>
      <dgm:t>
        <a:bodyPr/>
        <a:lstStyle/>
        <a:p>
          <a:r>
            <a:rPr lang="en-US" dirty="0"/>
            <a:t>Fall 2023</a:t>
          </a:r>
        </a:p>
      </dgm:t>
    </dgm:pt>
    <dgm:pt modelId="{283678A4-E3FC-4526-AA87-05B633B94644}" type="parTrans" cxnId="{CE966437-2C73-4A71-9682-58F1BA82841A}">
      <dgm:prSet/>
      <dgm:spPr/>
      <dgm:t>
        <a:bodyPr/>
        <a:lstStyle/>
        <a:p>
          <a:endParaRPr lang="en-US"/>
        </a:p>
      </dgm:t>
    </dgm:pt>
    <dgm:pt modelId="{AAD45D10-4479-4DB3-AF1A-88C8D4EF1ABC}" type="sibTrans" cxnId="{CE966437-2C73-4A71-9682-58F1BA82841A}">
      <dgm:prSet/>
      <dgm:spPr/>
      <dgm:t>
        <a:bodyPr/>
        <a:lstStyle/>
        <a:p>
          <a:endParaRPr lang="en-US"/>
        </a:p>
      </dgm:t>
    </dgm:pt>
    <dgm:pt modelId="{FEF6B6B1-B6F7-4DE0-970A-27E83764CD19}">
      <dgm:prSet phldrT="[Text]"/>
      <dgm:spPr/>
      <dgm:t>
        <a:bodyPr/>
        <a:lstStyle/>
        <a:p>
          <a:r>
            <a:rPr lang="en-US" dirty="0"/>
            <a:t>Strategic Planning Task Force Completes its work</a:t>
          </a:r>
        </a:p>
      </dgm:t>
    </dgm:pt>
    <dgm:pt modelId="{D1CBE8D8-A6A1-482F-A2E3-1B84C01DE4C4}" type="parTrans" cxnId="{25E3C4FC-8969-441B-A762-C9CF07DEDAAE}">
      <dgm:prSet/>
      <dgm:spPr/>
      <dgm:t>
        <a:bodyPr/>
        <a:lstStyle/>
        <a:p>
          <a:endParaRPr lang="en-US"/>
        </a:p>
      </dgm:t>
    </dgm:pt>
    <dgm:pt modelId="{9A0C9E00-12AA-4F65-BE1E-2ACBBFC10BAF}" type="sibTrans" cxnId="{25E3C4FC-8969-441B-A762-C9CF07DEDAAE}">
      <dgm:prSet/>
      <dgm:spPr/>
      <dgm:t>
        <a:bodyPr/>
        <a:lstStyle/>
        <a:p>
          <a:endParaRPr lang="en-US"/>
        </a:p>
      </dgm:t>
    </dgm:pt>
    <dgm:pt modelId="{2A188DAF-32F8-4C24-817D-A79230245E6B}">
      <dgm:prSet phldrT="[Text]"/>
      <dgm:spPr/>
      <dgm:t>
        <a:bodyPr/>
        <a:lstStyle/>
        <a:p>
          <a:r>
            <a:rPr lang="en-US" dirty="0"/>
            <a:t>Board approves at its November 2023 meeting</a:t>
          </a:r>
        </a:p>
      </dgm:t>
    </dgm:pt>
    <dgm:pt modelId="{B03A34D6-357B-485A-9452-3560E92263AA}" type="parTrans" cxnId="{47226DBD-734A-46DE-A94C-68CFBFC4C68D}">
      <dgm:prSet/>
      <dgm:spPr/>
      <dgm:t>
        <a:bodyPr/>
        <a:lstStyle/>
        <a:p>
          <a:endParaRPr lang="en-US"/>
        </a:p>
      </dgm:t>
    </dgm:pt>
    <dgm:pt modelId="{FB3741A0-B01D-41B2-91CB-4E512A640C82}" type="sibTrans" cxnId="{47226DBD-734A-46DE-A94C-68CFBFC4C68D}">
      <dgm:prSet/>
      <dgm:spPr/>
      <dgm:t>
        <a:bodyPr/>
        <a:lstStyle/>
        <a:p>
          <a:endParaRPr lang="en-US"/>
        </a:p>
      </dgm:t>
    </dgm:pt>
    <dgm:pt modelId="{BA048673-B955-4C34-B9CA-5DDC3F1C9391}">
      <dgm:prSet phldrT="[Text]"/>
      <dgm:spPr/>
      <dgm:t>
        <a:bodyPr/>
        <a:lstStyle/>
        <a:p>
          <a:r>
            <a:rPr lang="en-US" dirty="0"/>
            <a:t>Strategic Plan shared with College Leadership Council and other Campus stakeholders and Board of Trustees.</a:t>
          </a:r>
        </a:p>
      </dgm:t>
    </dgm:pt>
    <dgm:pt modelId="{8F278FF8-6C40-45F5-A055-476342A48DEA}" type="parTrans" cxnId="{E4136D21-CBA7-4CEB-A8B2-2D467D694C2B}">
      <dgm:prSet/>
      <dgm:spPr/>
      <dgm:t>
        <a:bodyPr/>
        <a:lstStyle/>
        <a:p>
          <a:endParaRPr lang="en-US"/>
        </a:p>
      </dgm:t>
    </dgm:pt>
    <dgm:pt modelId="{383F0E55-658D-4532-B687-B3EBF6372783}" type="sibTrans" cxnId="{E4136D21-CBA7-4CEB-A8B2-2D467D694C2B}">
      <dgm:prSet/>
      <dgm:spPr/>
      <dgm:t>
        <a:bodyPr/>
        <a:lstStyle/>
        <a:p>
          <a:endParaRPr lang="en-US"/>
        </a:p>
      </dgm:t>
    </dgm:pt>
    <dgm:pt modelId="{280D5D81-5C6B-42CD-BE2C-4A4954BEB023}" type="pres">
      <dgm:prSet presAssocID="{4EFAE298-E481-4971-B305-4919501C2AD4}" presName="Name0" presStyleCnt="0">
        <dgm:presLayoutVars>
          <dgm:dir/>
          <dgm:animLvl val="lvl"/>
          <dgm:resizeHandles val="exact"/>
        </dgm:presLayoutVars>
      </dgm:prSet>
      <dgm:spPr/>
    </dgm:pt>
    <dgm:pt modelId="{EF5FC9A2-E6C7-4EBB-BDE2-268E789CE778}" type="pres">
      <dgm:prSet presAssocID="{955B45DF-A434-4417-BEDE-162CED639856}" presName="linNode" presStyleCnt="0"/>
      <dgm:spPr/>
    </dgm:pt>
    <dgm:pt modelId="{C2EF74A1-1438-4D34-B77D-4DA7FAA2351F}" type="pres">
      <dgm:prSet presAssocID="{955B45DF-A434-4417-BEDE-162CED639856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3C14EFA5-4F14-49A4-9C8B-0BAC26EC323D}" type="pres">
      <dgm:prSet presAssocID="{955B45DF-A434-4417-BEDE-162CED639856}" presName="descendantText" presStyleLbl="alignAccFollowNode1" presStyleIdx="0" presStyleCnt="3">
        <dgm:presLayoutVars>
          <dgm:bulletEnabled val="1"/>
        </dgm:presLayoutVars>
      </dgm:prSet>
      <dgm:spPr/>
    </dgm:pt>
    <dgm:pt modelId="{D4DF3A66-2CF6-4C68-A19A-E7460F26976E}" type="pres">
      <dgm:prSet presAssocID="{7AFA7598-4092-46B0-83BD-F4997CA93D47}" presName="sp" presStyleCnt="0"/>
      <dgm:spPr/>
    </dgm:pt>
    <dgm:pt modelId="{9D81F7F9-B19D-49D0-9322-1DF9614424D6}" type="pres">
      <dgm:prSet presAssocID="{7DB07BBF-0DC2-4DD0-BC81-00101B0F89F1}" presName="linNode" presStyleCnt="0"/>
      <dgm:spPr/>
    </dgm:pt>
    <dgm:pt modelId="{F00A1A4E-68AD-42CF-927D-F4A85DC3EFB4}" type="pres">
      <dgm:prSet presAssocID="{7DB07BBF-0DC2-4DD0-BC81-00101B0F89F1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DADAAD8B-CF18-41B0-88D3-124C30432836}" type="pres">
      <dgm:prSet presAssocID="{7DB07BBF-0DC2-4DD0-BC81-00101B0F89F1}" presName="descendantText" presStyleLbl="alignAccFollowNode1" presStyleIdx="1" presStyleCnt="3">
        <dgm:presLayoutVars>
          <dgm:bulletEnabled val="1"/>
        </dgm:presLayoutVars>
      </dgm:prSet>
      <dgm:spPr/>
    </dgm:pt>
    <dgm:pt modelId="{AF1F123B-F274-48C8-BFE0-B9F0E6FC905C}" type="pres">
      <dgm:prSet presAssocID="{6F9ADE73-C7A9-4FAB-972C-C6DB8A79EF73}" presName="sp" presStyleCnt="0"/>
      <dgm:spPr/>
    </dgm:pt>
    <dgm:pt modelId="{76DBAF11-C26F-4525-9078-1F83A633E0F1}" type="pres">
      <dgm:prSet presAssocID="{85494DAE-FE78-4FA1-B370-86C16295DEA7}" presName="linNode" presStyleCnt="0"/>
      <dgm:spPr/>
    </dgm:pt>
    <dgm:pt modelId="{9456D518-5E88-475B-9AA2-B704662FA8DB}" type="pres">
      <dgm:prSet presAssocID="{85494DAE-FE78-4FA1-B370-86C16295DEA7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9A1FE232-9057-45DF-B611-EE99AF8E902C}" type="pres">
      <dgm:prSet presAssocID="{85494DAE-FE78-4FA1-B370-86C16295DEA7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AF6C0402-0EEF-4241-B021-078930E465DE}" type="presOf" srcId="{4EFAE298-E481-4971-B305-4919501C2AD4}" destId="{280D5D81-5C6B-42CD-BE2C-4A4954BEB023}" srcOrd="0" destOrd="0" presId="urn:microsoft.com/office/officeart/2005/8/layout/vList5"/>
    <dgm:cxn modelId="{E4136D21-CBA7-4CEB-A8B2-2D467D694C2B}" srcId="{85494DAE-FE78-4FA1-B370-86C16295DEA7}" destId="{BA048673-B955-4C34-B9CA-5DDC3F1C9391}" srcOrd="1" destOrd="0" parTransId="{8F278FF8-6C40-45F5-A055-476342A48DEA}" sibTransId="{383F0E55-658D-4532-B687-B3EBF6372783}"/>
    <dgm:cxn modelId="{B6616425-CBA9-4ACC-8036-5329045C3537}" type="presOf" srcId="{7DB07BBF-0DC2-4DD0-BC81-00101B0F89F1}" destId="{F00A1A4E-68AD-42CF-927D-F4A85DC3EFB4}" srcOrd="0" destOrd="0" presId="urn:microsoft.com/office/officeart/2005/8/layout/vList5"/>
    <dgm:cxn modelId="{CE966437-2C73-4A71-9682-58F1BA82841A}" srcId="{4EFAE298-E481-4971-B305-4919501C2AD4}" destId="{85494DAE-FE78-4FA1-B370-86C16295DEA7}" srcOrd="2" destOrd="0" parTransId="{283678A4-E3FC-4526-AA87-05B633B94644}" sibTransId="{AAD45D10-4479-4DB3-AF1A-88C8D4EF1ABC}"/>
    <dgm:cxn modelId="{445DCE3A-DCD5-445C-8B2F-E861C042C1A5}" type="presOf" srcId="{2837C4FC-F071-41D6-980C-007815307BEB}" destId="{3C14EFA5-4F14-49A4-9C8B-0BAC26EC323D}" srcOrd="0" destOrd="1" presId="urn:microsoft.com/office/officeart/2005/8/layout/vList5"/>
    <dgm:cxn modelId="{0BD77760-7272-44B1-9539-DEA57DF4D9E6}" type="presOf" srcId="{69909469-ED03-4047-A91E-C7A52572E10F}" destId="{3C14EFA5-4F14-49A4-9C8B-0BAC26EC323D}" srcOrd="0" destOrd="0" presId="urn:microsoft.com/office/officeart/2005/8/layout/vList5"/>
    <dgm:cxn modelId="{0A61A96B-5BCA-4673-80C2-CE6C1187583F}" type="presOf" srcId="{A6F18395-B417-4D1C-B79E-49A6ACECB4C7}" destId="{DADAAD8B-CF18-41B0-88D3-124C30432836}" srcOrd="0" destOrd="1" presId="urn:microsoft.com/office/officeart/2005/8/layout/vList5"/>
    <dgm:cxn modelId="{A234A04E-2EAA-4E32-9E07-9D3A24C38F27}" srcId="{4EFAE298-E481-4971-B305-4919501C2AD4}" destId="{7DB07BBF-0DC2-4DD0-BC81-00101B0F89F1}" srcOrd="1" destOrd="0" parTransId="{3025CB5B-7234-4016-B919-4D8213E235A3}" sibTransId="{6F9ADE73-C7A9-4FAB-972C-C6DB8A79EF73}"/>
    <dgm:cxn modelId="{D8B09254-CB01-4ECB-BCEB-07D9BB9F64ED}" type="presOf" srcId="{FEF6B6B1-B6F7-4DE0-970A-27E83764CD19}" destId="{9A1FE232-9057-45DF-B611-EE99AF8E902C}" srcOrd="0" destOrd="0" presId="urn:microsoft.com/office/officeart/2005/8/layout/vList5"/>
    <dgm:cxn modelId="{8C56F459-EA40-4173-9089-70547DB13679}" type="presOf" srcId="{BA048673-B955-4C34-B9CA-5DDC3F1C9391}" destId="{9A1FE232-9057-45DF-B611-EE99AF8E902C}" srcOrd="0" destOrd="1" presId="urn:microsoft.com/office/officeart/2005/8/layout/vList5"/>
    <dgm:cxn modelId="{149D348D-2139-431B-AE96-5CC476F5AF6A}" type="presOf" srcId="{7186F127-2BB2-41CB-87FD-CA659F565C66}" destId="{DADAAD8B-CF18-41B0-88D3-124C30432836}" srcOrd="0" destOrd="0" presId="urn:microsoft.com/office/officeart/2005/8/layout/vList5"/>
    <dgm:cxn modelId="{95E3C491-2786-43EA-8EA3-ADA0E2A49ADC}" srcId="{7DB07BBF-0DC2-4DD0-BC81-00101B0F89F1}" destId="{7186F127-2BB2-41CB-87FD-CA659F565C66}" srcOrd="0" destOrd="0" parTransId="{222E0510-9348-4CA2-A79C-EAD0A3B010F0}" sibTransId="{D974675E-1FF3-42E8-A937-D6609E9C2E1A}"/>
    <dgm:cxn modelId="{D96EAB95-5918-4E4B-8280-D0CE5F3690D4}" srcId="{7DB07BBF-0DC2-4DD0-BC81-00101B0F89F1}" destId="{A6F18395-B417-4D1C-B79E-49A6ACECB4C7}" srcOrd="1" destOrd="0" parTransId="{D12E61BC-F0D8-4602-B82A-9AAE992FE0A7}" sibTransId="{92CC91C7-5A6C-4363-BFCE-B4BFA6E9E425}"/>
    <dgm:cxn modelId="{501F23A9-A5C0-4DC2-9635-718466A9C275}" type="presOf" srcId="{2A188DAF-32F8-4C24-817D-A79230245E6B}" destId="{9A1FE232-9057-45DF-B611-EE99AF8E902C}" srcOrd="0" destOrd="2" presId="urn:microsoft.com/office/officeart/2005/8/layout/vList5"/>
    <dgm:cxn modelId="{72D8D6B6-CED4-455E-A6B3-2F80D71FB3E0}" srcId="{955B45DF-A434-4417-BEDE-162CED639856}" destId="{2837C4FC-F071-41D6-980C-007815307BEB}" srcOrd="1" destOrd="0" parTransId="{3D04ACCF-0EBD-4075-97B0-39E6DB7D4C34}" sibTransId="{0B94E80E-132A-410A-A640-8632971A5D3D}"/>
    <dgm:cxn modelId="{47226DBD-734A-46DE-A94C-68CFBFC4C68D}" srcId="{85494DAE-FE78-4FA1-B370-86C16295DEA7}" destId="{2A188DAF-32F8-4C24-817D-A79230245E6B}" srcOrd="2" destOrd="0" parTransId="{B03A34D6-357B-485A-9452-3560E92263AA}" sibTransId="{FB3741A0-B01D-41B2-91CB-4E512A640C82}"/>
    <dgm:cxn modelId="{E8E3A0C3-A542-4729-8D62-01BA7D7C0F3C}" type="presOf" srcId="{85494DAE-FE78-4FA1-B370-86C16295DEA7}" destId="{9456D518-5E88-475B-9AA2-B704662FA8DB}" srcOrd="0" destOrd="0" presId="urn:microsoft.com/office/officeart/2005/8/layout/vList5"/>
    <dgm:cxn modelId="{85FBF1DE-76F5-4D7E-9407-36C51ACD4E4D}" srcId="{955B45DF-A434-4417-BEDE-162CED639856}" destId="{69909469-ED03-4047-A91E-C7A52572E10F}" srcOrd="0" destOrd="0" parTransId="{AF72BA1A-32DA-4660-A800-D619CD4A5B36}" sibTransId="{20D5E456-EDAF-4C96-B7F2-F8E4B3F000D3}"/>
    <dgm:cxn modelId="{4F3176E7-C0F6-47ED-A118-92AAC05DC6E2}" type="presOf" srcId="{955B45DF-A434-4417-BEDE-162CED639856}" destId="{C2EF74A1-1438-4D34-B77D-4DA7FAA2351F}" srcOrd="0" destOrd="0" presId="urn:microsoft.com/office/officeart/2005/8/layout/vList5"/>
    <dgm:cxn modelId="{25E3C4FC-8969-441B-A762-C9CF07DEDAAE}" srcId="{85494DAE-FE78-4FA1-B370-86C16295DEA7}" destId="{FEF6B6B1-B6F7-4DE0-970A-27E83764CD19}" srcOrd="0" destOrd="0" parTransId="{D1CBE8D8-A6A1-482F-A2E3-1B84C01DE4C4}" sibTransId="{9A0C9E00-12AA-4F65-BE1E-2ACBBFC10BAF}"/>
    <dgm:cxn modelId="{1A7BEDFF-79F1-42B1-A407-D4CC73B73201}" srcId="{4EFAE298-E481-4971-B305-4919501C2AD4}" destId="{955B45DF-A434-4417-BEDE-162CED639856}" srcOrd="0" destOrd="0" parTransId="{72E21C88-7C35-440F-8C23-1A63EF189A73}" sibTransId="{7AFA7598-4092-46B0-83BD-F4997CA93D47}"/>
    <dgm:cxn modelId="{12795D90-986A-4B6C-A25E-10BD3C06496C}" type="presParOf" srcId="{280D5D81-5C6B-42CD-BE2C-4A4954BEB023}" destId="{EF5FC9A2-E6C7-4EBB-BDE2-268E789CE778}" srcOrd="0" destOrd="0" presId="urn:microsoft.com/office/officeart/2005/8/layout/vList5"/>
    <dgm:cxn modelId="{39B38C82-6631-4D11-8A69-51FE941455ED}" type="presParOf" srcId="{EF5FC9A2-E6C7-4EBB-BDE2-268E789CE778}" destId="{C2EF74A1-1438-4D34-B77D-4DA7FAA2351F}" srcOrd="0" destOrd="0" presId="urn:microsoft.com/office/officeart/2005/8/layout/vList5"/>
    <dgm:cxn modelId="{0F80982B-B895-44FD-B847-9467C678E0A4}" type="presParOf" srcId="{EF5FC9A2-E6C7-4EBB-BDE2-268E789CE778}" destId="{3C14EFA5-4F14-49A4-9C8B-0BAC26EC323D}" srcOrd="1" destOrd="0" presId="urn:microsoft.com/office/officeart/2005/8/layout/vList5"/>
    <dgm:cxn modelId="{922E0A7F-BF05-47E3-936F-6A6AF01081C6}" type="presParOf" srcId="{280D5D81-5C6B-42CD-BE2C-4A4954BEB023}" destId="{D4DF3A66-2CF6-4C68-A19A-E7460F26976E}" srcOrd="1" destOrd="0" presId="urn:microsoft.com/office/officeart/2005/8/layout/vList5"/>
    <dgm:cxn modelId="{43DF7B43-AB15-4AB4-8B59-6A732C2209A0}" type="presParOf" srcId="{280D5D81-5C6B-42CD-BE2C-4A4954BEB023}" destId="{9D81F7F9-B19D-49D0-9322-1DF9614424D6}" srcOrd="2" destOrd="0" presId="urn:microsoft.com/office/officeart/2005/8/layout/vList5"/>
    <dgm:cxn modelId="{B04297FA-A9CB-429A-812E-527FC4C1A403}" type="presParOf" srcId="{9D81F7F9-B19D-49D0-9322-1DF9614424D6}" destId="{F00A1A4E-68AD-42CF-927D-F4A85DC3EFB4}" srcOrd="0" destOrd="0" presId="urn:microsoft.com/office/officeart/2005/8/layout/vList5"/>
    <dgm:cxn modelId="{E6FC7B3F-8C8A-4DEC-AA17-F19A09E07D98}" type="presParOf" srcId="{9D81F7F9-B19D-49D0-9322-1DF9614424D6}" destId="{DADAAD8B-CF18-41B0-88D3-124C30432836}" srcOrd="1" destOrd="0" presId="urn:microsoft.com/office/officeart/2005/8/layout/vList5"/>
    <dgm:cxn modelId="{446B22DF-1E51-4560-976C-043CDD58578B}" type="presParOf" srcId="{280D5D81-5C6B-42CD-BE2C-4A4954BEB023}" destId="{AF1F123B-F274-48C8-BFE0-B9F0E6FC905C}" srcOrd="3" destOrd="0" presId="urn:microsoft.com/office/officeart/2005/8/layout/vList5"/>
    <dgm:cxn modelId="{6DCE4D06-8008-41B5-926E-7CB74B0A11BA}" type="presParOf" srcId="{280D5D81-5C6B-42CD-BE2C-4A4954BEB023}" destId="{76DBAF11-C26F-4525-9078-1F83A633E0F1}" srcOrd="4" destOrd="0" presId="urn:microsoft.com/office/officeart/2005/8/layout/vList5"/>
    <dgm:cxn modelId="{867FF799-7CDE-471D-83FC-C89EF275A5B2}" type="presParOf" srcId="{76DBAF11-C26F-4525-9078-1F83A633E0F1}" destId="{9456D518-5E88-475B-9AA2-B704662FA8DB}" srcOrd="0" destOrd="0" presId="urn:microsoft.com/office/officeart/2005/8/layout/vList5"/>
    <dgm:cxn modelId="{BC724A8E-5CE0-4DBA-9D73-57BD5C10A69A}" type="presParOf" srcId="{76DBAF11-C26F-4525-9078-1F83A633E0F1}" destId="{9A1FE232-9057-45DF-B611-EE99AF8E902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8568E8-8988-4152-8A27-3DA966EE3E5A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7E555E70-748B-4EC5-AD99-135812871951}">
      <dgm:prSet phldrT="[Text]"/>
      <dgm:spPr/>
      <dgm:t>
        <a:bodyPr/>
        <a:lstStyle/>
        <a:p>
          <a:r>
            <a:rPr lang="en-US" dirty="0"/>
            <a:t>	PERSISTENCE</a:t>
          </a:r>
        </a:p>
      </dgm:t>
    </dgm:pt>
    <dgm:pt modelId="{AA388A1C-7F8B-4CE0-B739-FFC5E118219F}" type="parTrans" cxnId="{B00571E0-A5B3-4869-8A8D-8521F0ACDC66}">
      <dgm:prSet/>
      <dgm:spPr/>
      <dgm:t>
        <a:bodyPr/>
        <a:lstStyle/>
        <a:p>
          <a:endParaRPr lang="en-US"/>
        </a:p>
      </dgm:t>
    </dgm:pt>
    <dgm:pt modelId="{52452947-B381-4628-8D2D-D33D0BAFA3EE}" type="sibTrans" cxnId="{B00571E0-A5B3-4869-8A8D-8521F0ACDC66}">
      <dgm:prSet/>
      <dgm:spPr/>
      <dgm:t>
        <a:bodyPr/>
        <a:lstStyle/>
        <a:p>
          <a:endParaRPr lang="en-US"/>
        </a:p>
      </dgm:t>
    </dgm:pt>
    <dgm:pt modelId="{DB11752F-E199-44E6-95FE-CC7DA027A6DF}">
      <dgm:prSet phldrT="[Text]"/>
      <dgm:spPr/>
      <dgm:t>
        <a:bodyPr/>
        <a:lstStyle/>
        <a:p>
          <a:r>
            <a:rPr lang="en-US" dirty="0"/>
            <a:t>ACADEMIC SUCCESS</a:t>
          </a:r>
        </a:p>
      </dgm:t>
    </dgm:pt>
    <dgm:pt modelId="{7AFDBE45-0553-4DED-A01B-E39F33D7AD15}" type="parTrans" cxnId="{96B7486F-5511-4848-8EF6-EBFB231650DD}">
      <dgm:prSet/>
      <dgm:spPr/>
      <dgm:t>
        <a:bodyPr/>
        <a:lstStyle/>
        <a:p>
          <a:endParaRPr lang="en-US"/>
        </a:p>
      </dgm:t>
    </dgm:pt>
    <dgm:pt modelId="{7363A442-6038-4A4A-9E1F-31D4E9A8ED4A}" type="sibTrans" cxnId="{96B7486F-5511-4848-8EF6-EBFB231650DD}">
      <dgm:prSet/>
      <dgm:spPr/>
      <dgm:t>
        <a:bodyPr/>
        <a:lstStyle/>
        <a:p>
          <a:endParaRPr lang="en-US"/>
        </a:p>
      </dgm:t>
    </dgm:pt>
    <dgm:pt modelId="{00AF817F-E8EF-4995-AB00-84D4A4DBD02C}">
      <dgm:prSet phldrT="[Text]"/>
      <dgm:spPr/>
      <dgm:t>
        <a:bodyPr/>
        <a:lstStyle/>
        <a:p>
          <a:r>
            <a:rPr lang="en-US" dirty="0"/>
            <a:t>STUDENT EXPERIENCE</a:t>
          </a:r>
        </a:p>
      </dgm:t>
    </dgm:pt>
    <dgm:pt modelId="{17CA94AF-39CE-4CB3-B11B-ECB053AB35D5}" type="parTrans" cxnId="{643AD408-72F0-4CE1-A27E-F3F64B595939}">
      <dgm:prSet/>
      <dgm:spPr/>
      <dgm:t>
        <a:bodyPr/>
        <a:lstStyle/>
        <a:p>
          <a:endParaRPr lang="en-US"/>
        </a:p>
      </dgm:t>
    </dgm:pt>
    <dgm:pt modelId="{F4E48F61-91CF-4B4F-B0B1-F6BC6F654D35}" type="sibTrans" cxnId="{643AD408-72F0-4CE1-A27E-F3F64B595939}">
      <dgm:prSet/>
      <dgm:spPr/>
      <dgm:t>
        <a:bodyPr/>
        <a:lstStyle/>
        <a:p>
          <a:endParaRPr lang="en-US"/>
        </a:p>
      </dgm:t>
    </dgm:pt>
    <dgm:pt modelId="{0FA53107-AF10-4019-AC50-397E7FDEF4A2}">
      <dgm:prSet phldrT="[Text]"/>
      <dgm:spPr/>
      <dgm:t>
        <a:bodyPr/>
        <a:lstStyle/>
        <a:p>
          <a:r>
            <a:rPr lang="en-US" dirty="0"/>
            <a:t>(STRATEGIC) COMMUNICATION</a:t>
          </a:r>
        </a:p>
      </dgm:t>
    </dgm:pt>
    <dgm:pt modelId="{4C1B358E-6FA5-45D5-A1BE-F06B2E88D633}" type="parTrans" cxnId="{44F0959C-8EB5-42E2-9464-F79645B1D5DF}">
      <dgm:prSet/>
      <dgm:spPr/>
      <dgm:t>
        <a:bodyPr/>
        <a:lstStyle/>
        <a:p>
          <a:endParaRPr lang="en-US"/>
        </a:p>
      </dgm:t>
    </dgm:pt>
    <dgm:pt modelId="{AE2DFDE6-4A87-465F-BB5E-D580D4BA075D}" type="sibTrans" cxnId="{44F0959C-8EB5-42E2-9464-F79645B1D5DF}">
      <dgm:prSet/>
      <dgm:spPr/>
      <dgm:t>
        <a:bodyPr/>
        <a:lstStyle/>
        <a:p>
          <a:endParaRPr lang="en-US"/>
        </a:p>
      </dgm:t>
    </dgm:pt>
    <dgm:pt modelId="{25F2B1DE-7AC7-4734-BC62-83491F957A86}" type="pres">
      <dgm:prSet presAssocID="{428568E8-8988-4152-8A27-3DA966EE3E5A}" presName="composite" presStyleCnt="0">
        <dgm:presLayoutVars>
          <dgm:chMax val="1"/>
          <dgm:dir/>
          <dgm:resizeHandles val="exact"/>
        </dgm:presLayoutVars>
      </dgm:prSet>
      <dgm:spPr/>
    </dgm:pt>
    <dgm:pt modelId="{39B97AAD-245D-4621-9629-0DF723580FFE}" type="pres">
      <dgm:prSet presAssocID="{7E555E70-748B-4EC5-AD99-135812871951}" presName="roof" presStyleLbl="dkBgShp" presStyleIdx="0" presStyleCnt="2"/>
      <dgm:spPr/>
    </dgm:pt>
    <dgm:pt modelId="{F3C39613-3B78-43B5-AA74-77B73C8D705F}" type="pres">
      <dgm:prSet presAssocID="{7E555E70-748B-4EC5-AD99-135812871951}" presName="pillars" presStyleCnt="0"/>
      <dgm:spPr/>
    </dgm:pt>
    <dgm:pt modelId="{DF350633-BEEC-4AF0-BC50-9E9A0F75CCF4}" type="pres">
      <dgm:prSet presAssocID="{7E555E70-748B-4EC5-AD99-135812871951}" presName="pillar1" presStyleLbl="node1" presStyleIdx="0" presStyleCnt="3">
        <dgm:presLayoutVars>
          <dgm:bulletEnabled val="1"/>
        </dgm:presLayoutVars>
      </dgm:prSet>
      <dgm:spPr/>
    </dgm:pt>
    <dgm:pt modelId="{8087B6E2-68A9-404A-9AFD-C4AFE43C3258}" type="pres">
      <dgm:prSet presAssocID="{00AF817F-E8EF-4995-AB00-84D4A4DBD02C}" presName="pillarX" presStyleLbl="node1" presStyleIdx="1" presStyleCnt="3">
        <dgm:presLayoutVars>
          <dgm:bulletEnabled val="1"/>
        </dgm:presLayoutVars>
      </dgm:prSet>
      <dgm:spPr/>
    </dgm:pt>
    <dgm:pt modelId="{E61B323C-B869-4057-8690-05715894AFC0}" type="pres">
      <dgm:prSet presAssocID="{0FA53107-AF10-4019-AC50-397E7FDEF4A2}" presName="pillarX" presStyleLbl="node1" presStyleIdx="2" presStyleCnt="3">
        <dgm:presLayoutVars>
          <dgm:bulletEnabled val="1"/>
        </dgm:presLayoutVars>
      </dgm:prSet>
      <dgm:spPr/>
    </dgm:pt>
    <dgm:pt modelId="{21878004-53CE-4541-9051-8C992CF773E9}" type="pres">
      <dgm:prSet presAssocID="{7E555E70-748B-4EC5-AD99-135812871951}" presName="base" presStyleLbl="dkBgShp" presStyleIdx="1" presStyleCnt="2"/>
      <dgm:spPr/>
    </dgm:pt>
  </dgm:ptLst>
  <dgm:cxnLst>
    <dgm:cxn modelId="{643AD408-72F0-4CE1-A27E-F3F64B595939}" srcId="{7E555E70-748B-4EC5-AD99-135812871951}" destId="{00AF817F-E8EF-4995-AB00-84D4A4DBD02C}" srcOrd="1" destOrd="0" parTransId="{17CA94AF-39CE-4CB3-B11B-ECB053AB35D5}" sibTransId="{F4E48F61-91CF-4B4F-B0B1-F6BC6F654D35}"/>
    <dgm:cxn modelId="{C531896B-1E20-46FB-ACE2-7F1358BB3F2F}" type="presOf" srcId="{DB11752F-E199-44E6-95FE-CC7DA027A6DF}" destId="{DF350633-BEEC-4AF0-BC50-9E9A0F75CCF4}" srcOrd="0" destOrd="0" presId="urn:microsoft.com/office/officeart/2005/8/layout/hList3"/>
    <dgm:cxn modelId="{96B7486F-5511-4848-8EF6-EBFB231650DD}" srcId="{7E555E70-748B-4EC5-AD99-135812871951}" destId="{DB11752F-E199-44E6-95FE-CC7DA027A6DF}" srcOrd="0" destOrd="0" parTransId="{7AFDBE45-0553-4DED-A01B-E39F33D7AD15}" sibTransId="{7363A442-6038-4A4A-9E1F-31D4E9A8ED4A}"/>
    <dgm:cxn modelId="{A403B173-1679-4114-BFD7-73B15262461F}" type="presOf" srcId="{7E555E70-748B-4EC5-AD99-135812871951}" destId="{39B97AAD-245D-4621-9629-0DF723580FFE}" srcOrd="0" destOrd="0" presId="urn:microsoft.com/office/officeart/2005/8/layout/hList3"/>
    <dgm:cxn modelId="{8F443156-7D1B-4365-BEFB-37D991350568}" type="presOf" srcId="{0FA53107-AF10-4019-AC50-397E7FDEF4A2}" destId="{E61B323C-B869-4057-8690-05715894AFC0}" srcOrd="0" destOrd="0" presId="urn:microsoft.com/office/officeart/2005/8/layout/hList3"/>
    <dgm:cxn modelId="{44F0959C-8EB5-42E2-9464-F79645B1D5DF}" srcId="{7E555E70-748B-4EC5-AD99-135812871951}" destId="{0FA53107-AF10-4019-AC50-397E7FDEF4A2}" srcOrd="2" destOrd="0" parTransId="{4C1B358E-6FA5-45D5-A1BE-F06B2E88D633}" sibTransId="{AE2DFDE6-4A87-465F-BB5E-D580D4BA075D}"/>
    <dgm:cxn modelId="{4CDEABBB-D2B1-4F08-BC78-70F74CDCC6F4}" type="presOf" srcId="{428568E8-8988-4152-8A27-3DA966EE3E5A}" destId="{25F2B1DE-7AC7-4734-BC62-83491F957A86}" srcOrd="0" destOrd="0" presId="urn:microsoft.com/office/officeart/2005/8/layout/hList3"/>
    <dgm:cxn modelId="{B00571E0-A5B3-4869-8A8D-8521F0ACDC66}" srcId="{428568E8-8988-4152-8A27-3DA966EE3E5A}" destId="{7E555E70-748B-4EC5-AD99-135812871951}" srcOrd="0" destOrd="0" parTransId="{AA388A1C-7F8B-4CE0-B739-FFC5E118219F}" sibTransId="{52452947-B381-4628-8D2D-D33D0BAFA3EE}"/>
    <dgm:cxn modelId="{378901F4-AE94-40B4-A8F2-1A6C2A84CEAF}" type="presOf" srcId="{00AF817F-E8EF-4995-AB00-84D4A4DBD02C}" destId="{8087B6E2-68A9-404A-9AFD-C4AFE43C3258}" srcOrd="0" destOrd="0" presId="urn:microsoft.com/office/officeart/2005/8/layout/hList3"/>
    <dgm:cxn modelId="{BEA690B2-1BEC-453C-BB12-FB1E446679E2}" type="presParOf" srcId="{25F2B1DE-7AC7-4734-BC62-83491F957A86}" destId="{39B97AAD-245D-4621-9629-0DF723580FFE}" srcOrd="0" destOrd="0" presId="urn:microsoft.com/office/officeart/2005/8/layout/hList3"/>
    <dgm:cxn modelId="{DBC9F22C-736A-436E-8D17-07D145D5EA55}" type="presParOf" srcId="{25F2B1DE-7AC7-4734-BC62-83491F957A86}" destId="{F3C39613-3B78-43B5-AA74-77B73C8D705F}" srcOrd="1" destOrd="0" presId="urn:microsoft.com/office/officeart/2005/8/layout/hList3"/>
    <dgm:cxn modelId="{B452F0C5-DB37-4ABB-9B17-08BA86E7BABF}" type="presParOf" srcId="{F3C39613-3B78-43B5-AA74-77B73C8D705F}" destId="{DF350633-BEEC-4AF0-BC50-9E9A0F75CCF4}" srcOrd="0" destOrd="0" presId="urn:microsoft.com/office/officeart/2005/8/layout/hList3"/>
    <dgm:cxn modelId="{3012C448-945A-4F94-AFDF-A069ADCF34E7}" type="presParOf" srcId="{F3C39613-3B78-43B5-AA74-77B73C8D705F}" destId="{8087B6E2-68A9-404A-9AFD-C4AFE43C3258}" srcOrd="1" destOrd="0" presId="urn:microsoft.com/office/officeart/2005/8/layout/hList3"/>
    <dgm:cxn modelId="{891DDFEF-0F62-4C5B-90DD-FA5B4530CE42}" type="presParOf" srcId="{F3C39613-3B78-43B5-AA74-77B73C8D705F}" destId="{E61B323C-B869-4057-8690-05715894AFC0}" srcOrd="2" destOrd="0" presId="urn:microsoft.com/office/officeart/2005/8/layout/hList3"/>
    <dgm:cxn modelId="{9DC9DF88-7A6E-4DC3-8792-EB095CA67011}" type="presParOf" srcId="{25F2B1DE-7AC7-4734-BC62-83491F957A86}" destId="{21878004-53CE-4541-9051-8C992CF773E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F17204-E4D4-4A75-9D94-5E69075612F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E23C0F8B-C5D1-4F99-B9E6-F4B296E6F26E}">
      <dgm:prSet phldrT="[Text]"/>
      <dgm:spPr/>
      <dgm:t>
        <a:bodyPr/>
        <a:lstStyle/>
        <a:p>
          <a:r>
            <a:rPr lang="en-US" dirty="0"/>
            <a:t>Mission</a:t>
          </a:r>
        </a:p>
      </dgm:t>
    </dgm:pt>
    <dgm:pt modelId="{42C7E9B7-CB88-43F1-B33F-BC472FE9EF16}" type="parTrans" cxnId="{37A6188B-9FD9-4AC9-979A-550B3BA806A8}">
      <dgm:prSet/>
      <dgm:spPr/>
      <dgm:t>
        <a:bodyPr/>
        <a:lstStyle/>
        <a:p>
          <a:endParaRPr lang="en-US"/>
        </a:p>
      </dgm:t>
    </dgm:pt>
    <dgm:pt modelId="{F91F34A0-7878-436B-B05F-8241764D0C0A}" type="sibTrans" cxnId="{37A6188B-9FD9-4AC9-979A-550B3BA806A8}">
      <dgm:prSet/>
      <dgm:spPr/>
      <dgm:t>
        <a:bodyPr/>
        <a:lstStyle/>
        <a:p>
          <a:endParaRPr lang="en-US"/>
        </a:p>
      </dgm:t>
    </dgm:pt>
    <dgm:pt modelId="{8984840D-97C4-47E5-BB8B-C593CED131AA}">
      <dgm:prSet phldrT="[Text]"/>
      <dgm:spPr/>
      <dgm:t>
        <a:bodyPr/>
        <a:lstStyle/>
        <a:p>
          <a:r>
            <a:rPr lang="en-US" dirty="0"/>
            <a:t>Vision</a:t>
          </a:r>
        </a:p>
      </dgm:t>
    </dgm:pt>
    <dgm:pt modelId="{8933822D-770F-4A2D-8F09-5E4BC1F6201B}" type="parTrans" cxnId="{F62432A3-9E47-4399-9D49-EFCD59EB3878}">
      <dgm:prSet/>
      <dgm:spPr/>
      <dgm:t>
        <a:bodyPr/>
        <a:lstStyle/>
        <a:p>
          <a:endParaRPr lang="en-US"/>
        </a:p>
      </dgm:t>
    </dgm:pt>
    <dgm:pt modelId="{F3930C90-E1B6-49BB-998D-324C4C2077F6}" type="sibTrans" cxnId="{F62432A3-9E47-4399-9D49-EFCD59EB3878}">
      <dgm:prSet/>
      <dgm:spPr/>
      <dgm:t>
        <a:bodyPr/>
        <a:lstStyle/>
        <a:p>
          <a:endParaRPr lang="en-US"/>
        </a:p>
      </dgm:t>
    </dgm:pt>
    <dgm:pt modelId="{2809FE48-8AAC-4C59-B8F2-5AED4EC3B338}">
      <dgm:prSet phldrT="[Text]"/>
      <dgm:spPr/>
      <dgm:t>
        <a:bodyPr/>
        <a:lstStyle/>
        <a:p>
          <a:r>
            <a:rPr lang="en-US" dirty="0"/>
            <a:t>Core Values</a:t>
          </a:r>
        </a:p>
      </dgm:t>
    </dgm:pt>
    <dgm:pt modelId="{F4D053D7-D3A1-4FA7-A9FA-35BCF0154FE0}" type="parTrans" cxnId="{A4CC2E77-CB43-4D8C-BFA3-DBE6E67EB94C}">
      <dgm:prSet/>
      <dgm:spPr/>
      <dgm:t>
        <a:bodyPr/>
        <a:lstStyle/>
        <a:p>
          <a:endParaRPr lang="en-US"/>
        </a:p>
      </dgm:t>
    </dgm:pt>
    <dgm:pt modelId="{E8E04752-6E7B-42EF-BE20-9B938E806613}" type="sibTrans" cxnId="{A4CC2E77-CB43-4D8C-BFA3-DBE6E67EB94C}">
      <dgm:prSet/>
      <dgm:spPr/>
      <dgm:t>
        <a:bodyPr/>
        <a:lstStyle/>
        <a:p>
          <a:endParaRPr lang="en-US"/>
        </a:p>
      </dgm:t>
    </dgm:pt>
    <dgm:pt modelId="{3CB5C269-22BC-4BA4-87D1-53C48FADD354}">
      <dgm:prSet/>
      <dgm:spPr/>
      <dgm:t>
        <a:bodyPr/>
        <a:lstStyle/>
        <a:p>
          <a:r>
            <a:rPr lang="en-US" dirty="0"/>
            <a:t>Goals</a:t>
          </a:r>
        </a:p>
      </dgm:t>
    </dgm:pt>
    <dgm:pt modelId="{5A4089E4-6461-4556-BF9F-457430C77033}" type="parTrans" cxnId="{4D13C0E3-8308-4447-A039-53E1EEE0C3E9}">
      <dgm:prSet/>
      <dgm:spPr/>
      <dgm:t>
        <a:bodyPr/>
        <a:lstStyle/>
        <a:p>
          <a:endParaRPr lang="en-US"/>
        </a:p>
      </dgm:t>
    </dgm:pt>
    <dgm:pt modelId="{930E95F8-18DC-47DD-89A2-E47954C8EE80}" type="sibTrans" cxnId="{4D13C0E3-8308-4447-A039-53E1EEE0C3E9}">
      <dgm:prSet/>
      <dgm:spPr/>
      <dgm:t>
        <a:bodyPr/>
        <a:lstStyle/>
        <a:p>
          <a:endParaRPr lang="en-US"/>
        </a:p>
      </dgm:t>
    </dgm:pt>
    <dgm:pt modelId="{3A670E9B-7834-4F51-B169-5551B41330F5}">
      <dgm:prSet/>
      <dgm:spPr/>
      <dgm:t>
        <a:bodyPr/>
        <a:lstStyle/>
        <a:p>
          <a:r>
            <a:rPr lang="en-US" dirty="0"/>
            <a:t>Strategies</a:t>
          </a:r>
        </a:p>
      </dgm:t>
    </dgm:pt>
    <dgm:pt modelId="{B2C3ECA7-17E7-4B46-8373-68A8324F4E69}" type="parTrans" cxnId="{BAD7DA84-A7C7-43B2-8F53-4B5B5C5D740B}">
      <dgm:prSet/>
      <dgm:spPr/>
      <dgm:t>
        <a:bodyPr/>
        <a:lstStyle/>
        <a:p>
          <a:endParaRPr lang="en-US"/>
        </a:p>
      </dgm:t>
    </dgm:pt>
    <dgm:pt modelId="{D3577A3A-61B1-4445-9CBD-75A238C63C34}" type="sibTrans" cxnId="{BAD7DA84-A7C7-43B2-8F53-4B5B5C5D740B}">
      <dgm:prSet/>
      <dgm:spPr/>
      <dgm:t>
        <a:bodyPr/>
        <a:lstStyle/>
        <a:p>
          <a:endParaRPr lang="en-US"/>
        </a:p>
      </dgm:t>
    </dgm:pt>
    <dgm:pt modelId="{FF709B96-0B2F-4380-B974-722602F64ACB}">
      <dgm:prSet/>
      <dgm:spPr/>
      <dgm:t>
        <a:bodyPr/>
        <a:lstStyle/>
        <a:p>
          <a:r>
            <a:rPr lang="en-US" dirty="0"/>
            <a:t>Key Performance Indicators</a:t>
          </a:r>
        </a:p>
      </dgm:t>
    </dgm:pt>
    <dgm:pt modelId="{0E2236BF-F5D3-4A2E-9E42-CEA4FC124F7B}" type="parTrans" cxnId="{732B2C83-67DA-4F21-803E-DE6500EAF14E}">
      <dgm:prSet/>
      <dgm:spPr/>
      <dgm:t>
        <a:bodyPr/>
        <a:lstStyle/>
        <a:p>
          <a:endParaRPr lang="en-US"/>
        </a:p>
      </dgm:t>
    </dgm:pt>
    <dgm:pt modelId="{F704B987-A8AC-4100-B52C-9014C31A5717}" type="sibTrans" cxnId="{732B2C83-67DA-4F21-803E-DE6500EAF14E}">
      <dgm:prSet/>
      <dgm:spPr/>
      <dgm:t>
        <a:bodyPr/>
        <a:lstStyle/>
        <a:p>
          <a:endParaRPr lang="en-US"/>
        </a:p>
      </dgm:t>
    </dgm:pt>
    <dgm:pt modelId="{497973DD-8FB7-4F16-BC12-DFE0BFB4EDC3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dirty="0"/>
            <a:t>Initiatives</a:t>
          </a:r>
        </a:p>
      </dgm:t>
    </dgm:pt>
    <dgm:pt modelId="{F2264AFF-9856-4708-B9E2-519B0FAAAF7D}" type="parTrans" cxnId="{E4C9A64E-CF53-4313-9703-D63B5BD4ECEA}">
      <dgm:prSet/>
      <dgm:spPr/>
      <dgm:t>
        <a:bodyPr/>
        <a:lstStyle/>
        <a:p>
          <a:endParaRPr lang="en-US"/>
        </a:p>
      </dgm:t>
    </dgm:pt>
    <dgm:pt modelId="{D1AB568D-529C-44B4-A89E-5BEFBE753881}" type="sibTrans" cxnId="{E4C9A64E-CF53-4313-9703-D63B5BD4ECEA}">
      <dgm:prSet/>
      <dgm:spPr/>
      <dgm:t>
        <a:bodyPr/>
        <a:lstStyle/>
        <a:p>
          <a:endParaRPr lang="en-US"/>
        </a:p>
      </dgm:t>
    </dgm:pt>
    <dgm:pt modelId="{0DC804C4-B561-4E45-A1F6-C75409DC4BE5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dirty="0"/>
            <a:t>Initiative Teams or Work Groups</a:t>
          </a:r>
        </a:p>
      </dgm:t>
    </dgm:pt>
    <dgm:pt modelId="{50D1B8EE-6196-4052-9E5E-DB7459F3D235}" type="parTrans" cxnId="{9797D5AA-7EBC-4AB6-844C-5B6BC6F232FF}">
      <dgm:prSet/>
      <dgm:spPr/>
      <dgm:t>
        <a:bodyPr/>
        <a:lstStyle/>
        <a:p>
          <a:endParaRPr lang="en-US"/>
        </a:p>
      </dgm:t>
    </dgm:pt>
    <dgm:pt modelId="{439658FA-3B8E-4F9D-B7F5-E18316FEA502}" type="sibTrans" cxnId="{9797D5AA-7EBC-4AB6-844C-5B6BC6F232FF}">
      <dgm:prSet/>
      <dgm:spPr/>
      <dgm:t>
        <a:bodyPr/>
        <a:lstStyle/>
        <a:p>
          <a:endParaRPr lang="en-US"/>
        </a:p>
      </dgm:t>
    </dgm:pt>
    <dgm:pt modelId="{5E36BFBE-7441-4FDA-A02C-A4A81DF15472}" type="pres">
      <dgm:prSet presAssocID="{4DF17204-E4D4-4A75-9D94-5E69075612FE}" presName="compositeShape" presStyleCnt="0">
        <dgm:presLayoutVars>
          <dgm:dir/>
          <dgm:resizeHandles/>
        </dgm:presLayoutVars>
      </dgm:prSet>
      <dgm:spPr/>
    </dgm:pt>
    <dgm:pt modelId="{A5287125-F254-494C-ADDA-DA90B72C05EB}" type="pres">
      <dgm:prSet presAssocID="{4DF17204-E4D4-4A75-9D94-5E69075612FE}" presName="pyramid" presStyleLbl="node1" presStyleIdx="0" presStyleCnt="1"/>
      <dgm:spPr/>
    </dgm:pt>
    <dgm:pt modelId="{08BFAEAA-BAC3-4D3C-A930-E5CBDFD91BD8}" type="pres">
      <dgm:prSet presAssocID="{4DF17204-E4D4-4A75-9D94-5E69075612FE}" presName="theList" presStyleCnt="0"/>
      <dgm:spPr/>
    </dgm:pt>
    <dgm:pt modelId="{FBBDDE84-BABE-4107-A8DD-FF335F14F487}" type="pres">
      <dgm:prSet presAssocID="{E23C0F8B-C5D1-4F99-B9E6-F4B296E6F26E}" presName="aNode" presStyleLbl="fgAcc1" presStyleIdx="0" presStyleCnt="8">
        <dgm:presLayoutVars>
          <dgm:bulletEnabled val="1"/>
        </dgm:presLayoutVars>
      </dgm:prSet>
      <dgm:spPr/>
    </dgm:pt>
    <dgm:pt modelId="{80282A8B-4383-47ED-AFA6-2A6176816B80}" type="pres">
      <dgm:prSet presAssocID="{E23C0F8B-C5D1-4F99-B9E6-F4B296E6F26E}" presName="aSpace" presStyleCnt="0"/>
      <dgm:spPr/>
    </dgm:pt>
    <dgm:pt modelId="{E7670DE7-FC39-42FA-AF99-50BB6A2CCBB6}" type="pres">
      <dgm:prSet presAssocID="{8984840D-97C4-47E5-BB8B-C593CED131AA}" presName="aNode" presStyleLbl="fgAcc1" presStyleIdx="1" presStyleCnt="8">
        <dgm:presLayoutVars>
          <dgm:bulletEnabled val="1"/>
        </dgm:presLayoutVars>
      </dgm:prSet>
      <dgm:spPr/>
    </dgm:pt>
    <dgm:pt modelId="{82CB12FC-73C9-4B9B-8707-E371C8C7F7BA}" type="pres">
      <dgm:prSet presAssocID="{8984840D-97C4-47E5-BB8B-C593CED131AA}" presName="aSpace" presStyleCnt="0"/>
      <dgm:spPr/>
    </dgm:pt>
    <dgm:pt modelId="{0B28088A-4490-48A0-8978-D0AC984C470F}" type="pres">
      <dgm:prSet presAssocID="{2809FE48-8AAC-4C59-B8F2-5AED4EC3B338}" presName="aNode" presStyleLbl="fgAcc1" presStyleIdx="2" presStyleCnt="8">
        <dgm:presLayoutVars>
          <dgm:bulletEnabled val="1"/>
        </dgm:presLayoutVars>
      </dgm:prSet>
      <dgm:spPr/>
    </dgm:pt>
    <dgm:pt modelId="{E6EB05D5-B754-428B-9BB2-ED196DD211A1}" type="pres">
      <dgm:prSet presAssocID="{2809FE48-8AAC-4C59-B8F2-5AED4EC3B338}" presName="aSpace" presStyleCnt="0"/>
      <dgm:spPr/>
    </dgm:pt>
    <dgm:pt modelId="{E1685C72-44E2-4C2B-97F7-D1EFD13A337C}" type="pres">
      <dgm:prSet presAssocID="{3CB5C269-22BC-4BA4-87D1-53C48FADD354}" presName="aNode" presStyleLbl="fgAcc1" presStyleIdx="3" presStyleCnt="8">
        <dgm:presLayoutVars>
          <dgm:bulletEnabled val="1"/>
        </dgm:presLayoutVars>
      </dgm:prSet>
      <dgm:spPr/>
    </dgm:pt>
    <dgm:pt modelId="{38E6D4CA-CD41-4393-AE78-A8ED445D85A7}" type="pres">
      <dgm:prSet presAssocID="{3CB5C269-22BC-4BA4-87D1-53C48FADD354}" presName="aSpace" presStyleCnt="0"/>
      <dgm:spPr/>
    </dgm:pt>
    <dgm:pt modelId="{19E923E6-B918-4F2B-9478-2752084AB189}" type="pres">
      <dgm:prSet presAssocID="{3A670E9B-7834-4F51-B169-5551B41330F5}" presName="aNode" presStyleLbl="fgAcc1" presStyleIdx="4" presStyleCnt="8">
        <dgm:presLayoutVars>
          <dgm:bulletEnabled val="1"/>
        </dgm:presLayoutVars>
      </dgm:prSet>
      <dgm:spPr/>
    </dgm:pt>
    <dgm:pt modelId="{B13824F8-49AB-4D96-9692-2CB23B8545D1}" type="pres">
      <dgm:prSet presAssocID="{3A670E9B-7834-4F51-B169-5551B41330F5}" presName="aSpace" presStyleCnt="0"/>
      <dgm:spPr/>
    </dgm:pt>
    <dgm:pt modelId="{6D034197-F524-45CA-8A91-9E6D6B3C3AA6}" type="pres">
      <dgm:prSet presAssocID="{FF709B96-0B2F-4380-B974-722602F64ACB}" presName="aNode" presStyleLbl="fgAcc1" presStyleIdx="5" presStyleCnt="8">
        <dgm:presLayoutVars>
          <dgm:bulletEnabled val="1"/>
        </dgm:presLayoutVars>
      </dgm:prSet>
      <dgm:spPr/>
    </dgm:pt>
    <dgm:pt modelId="{26D75F0B-9CB6-4AC2-9E2A-E947D04DCC94}" type="pres">
      <dgm:prSet presAssocID="{FF709B96-0B2F-4380-B974-722602F64ACB}" presName="aSpace" presStyleCnt="0"/>
      <dgm:spPr/>
    </dgm:pt>
    <dgm:pt modelId="{5577BF33-93D2-4517-BCA5-2DBB14AE204B}" type="pres">
      <dgm:prSet presAssocID="{497973DD-8FB7-4F16-BC12-DFE0BFB4EDC3}" presName="aNode" presStyleLbl="fgAcc1" presStyleIdx="6" presStyleCnt="8">
        <dgm:presLayoutVars>
          <dgm:bulletEnabled val="1"/>
        </dgm:presLayoutVars>
      </dgm:prSet>
      <dgm:spPr/>
    </dgm:pt>
    <dgm:pt modelId="{1C62DED6-6619-4D18-8026-7BD8BEF12C06}" type="pres">
      <dgm:prSet presAssocID="{497973DD-8FB7-4F16-BC12-DFE0BFB4EDC3}" presName="aSpace" presStyleCnt="0"/>
      <dgm:spPr/>
    </dgm:pt>
    <dgm:pt modelId="{94B2AC4C-84A6-43D3-8E22-776F6421EB5B}" type="pres">
      <dgm:prSet presAssocID="{0DC804C4-B561-4E45-A1F6-C75409DC4BE5}" presName="aNode" presStyleLbl="fgAcc1" presStyleIdx="7" presStyleCnt="8">
        <dgm:presLayoutVars>
          <dgm:bulletEnabled val="1"/>
        </dgm:presLayoutVars>
      </dgm:prSet>
      <dgm:spPr/>
    </dgm:pt>
    <dgm:pt modelId="{F3CD9CD0-8113-4E31-A6B8-B2ADA51A757F}" type="pres">
      <dgm:prSet presAssocID="{0DC804C4-B561-4E45-A1F6-C75409DC4BE5}" presName="aSpace" presStyleCnt="0"/>
      <dgm:spPr/>
    </dgm:pt>
  </dgm:ptLst>
  <dgm:cxnLst>
    <dgm:cxn modelId="{446DDA04-FCFA-4845-8031-380E2540C13B}" type="presOf" srcId="{E23C0F8B-C5D1-4F99-B9E6-F4B296E6F26E}" destId="{FBBDDE84-BABE-4107-A8DD-FF335F14F487}" srcOrd="0" destOrd="0" presId="urn:microsoft.com/office/officeart/2005/8/layout/pyramid2"/>
    <dgm:cxn modelId="{FAEF2922-92B9-42C8-B82E-7BF014B82897}" type="presOf" srcId="{3A670E9B-7834-4F51-B169-5551B41330F5}" destId="{19E923E6-B918-4F2B-9478-2752084AB189}" srcOrd="0" destOrd="0" presId="urn:microsoft.com/office/officeart/2005/8/layout/pyramid2"/>
    <dgm:cxn modelId="{27D8A429-F6A9-4F90-BB14-A6134B31D0EF}" type="presOf" srcId="{3CB5C269-22BC-4BA4-87D1-53C48FADD354}" destId="{E1685C72-44E2-4C2B-97F7-D1EFD13A337C}" srcOrd="0" destOrd="0" presId="urn:microsoft.com/office/officeart/2005/8/layout/pyramid2"/>
    <dgm:cxn modelId="{A620B334-4942-4157-A2C2-B8D9A90702A1}" type="presOf" srcId="{497973DD-8FB7-4F16-BC12-DFE0BFB4EDC3}" destId="{5577BF33-93D2-4517-BCA5-2DBB14AE204B}" srcOrd="0" destOrd="0" presId="urn:microsoft.com/office/officeart/2005/8/layout/pyramid2"/>
    <dgm:cxn modelId="{E4C9A64E-CF53-4313-9703-D63B5BD4ECEA}" srcId="{4DF17204-E4D4-4A75-9D94-5E69075612FE}" destId="{497973DD-8FB7-4F16-BC12-DFE0BFB4EDC3}" srcOrd="6" destOrd="0" parTransId="{F2264AFF-9856-4708-B9E2-519B0FAAAF7D}" sibTransId="{D1AB568D-529C-44B4-A89E-5BEFBE753881}"/>
    <dgm:cxn modelId="{A4CC2E77-CB43-4D8C-BFA3-DBE6E67EB94C}" srcId="{4DF17204-E4D4-4A75-9D94-5E69075612FE}" destId="{2809FE48-8AAC-4C59-B8F2-5AED4EC3B338}" srcOrd="2" destOrd="0" parTransId="{F4D053D7-D3A1-4FA7-A9FA-35BCF0154FE0}" sibTransId="{E8E04752-6E7B-42EF-BE20-9B938E806613}"/>
    <dgm:cxn modelId="{732B2C83-67DA-4F21-803E-DE6500EAF14E}" srcId="{4DF17204-E4D4-4A75-9D94-5E69075612FE}" destId="{FF709B96-0B2F-4380-B974-722602F64ACB}" srcOrd="5" destOrd="0" parTransId="{0E2236BF-F5D3-4A2E-9E42-CEA4FC124F7B}" sibTransId="{F704B987-A8AC-4100-B52C-9014C31A5717}"/>
    <dgm:cxn modelId="{BAD7DA84-A7C7-43B2-8F53-4B5B5C5D740B}" srcId="{4DF17204-E4D4-4A75-9D94-5E69075612FE}" destId="{3A670E9B-7834-4F51-B169-5551B41330F5}" srcOrd="4" destOrd="0" parTransId="{B2C3ECA7-17E7-4B46-8373-68A8324F4E69}" sibTransId="{D3577A3A-61B1-4445-9CBD-75A238C63C34}"/>
    <dgm:cxn modelId="{37A6188B-9FD9-4AC9-979A-550B3BA806A8}" srcId="{4DF17204-E4D4-4A75-9D94-5E69075612FE}" destId="{E23C0F8B-C5D1-4F99-B9E6-F4B296E6F26E}" srcOrd="0" destOrd="0" parTransId="{42C7E9B7-CB88-43F1-B33F-BC472FE9EF16}" sibTransId="{F91F34A0-7878-436B-B05F-8241764D0C0A}"/>
    <dgm:cxn modelId="{F7EF5091-BE67-4FA4-A541-CBD4D8BEEE7B}" type="presOf" srcId="{FF709B96-0B2F-4380-B974-722602F64ACB}" destId="{6D034197-F524-45CA-8A91-9E6D6B3C3AA6}" srcOrd="0" destOrd="0" presId="urn:microsoft.com/office/officeart/2005/8/layout/pyramid2"/>
    <dgm:cxn modelId="{56A636A0-C0CC-424F-AD57-57F96144C86C}" type="presOf" srcId="{2809FE48-8AAC-4C59-B8F2-5AED4EC3B338}" destId="{0B28088A-4490-48A0-8978-D0AC984C470F}" srcOrd="0" destOrd="0" presId="urn:microsoft.com/office/officeart/2005/8/layout/pyramid2"/>
    <dgm:cxn modelId="{F62432A3-9E47-4399-9D49-EFCD59EB3878}" srcId="{4DF17204-E4D4-4A75-9D94-5E69075612FE}" destId="{8984840D-97C4-47E5-BB8B-C593CED131AA}" srcOrd="1" destOrd="0" parTransId="{8933822D-770F-4A2D-8F09-5E4BC1F6201B}" sibTransId="{F3930C90-E1B6-49BB-998D-324C4C2077F6}"/>
    <dgm:cxn modelId="{3D7129A7-8849-4BC3-B963-C8CD93FF7230}" type="presOf" srcId="{8984840D-97C4-47E5-BB8B-C593CED131AA}" destId="{E7670DE7-FC39-42FA-AF99-50BB6A2CCBB6}" srcOrd="0" destOrd="0" presId="urn:microsoft.com/office/officeart/2005/8/layout/pyramid2"/>
    <dgm:cxn modelId="{9797D5AA-7EBC-4AB6-844C-5B6BC6F232FF}" srcId="{4DF17204-E4D4-4A75-9D94-5E69075612FE}" destId="{0DC804C4-B561-4E45-A1F6-C75409DC4BE5}" srcOrd="7" destOrd="0" parTransId="{50D1B8EE-6196-4052-9E5E-DB7459F3D235}" sibTransId="{439658FA-3B8E-4F9D-B7F5-E18316FEA502}"/>
    <dgm:cxn modelId="{C72D2BB4-F6C8-4F6A-BB33-66AFE4F0A4A8}" type="presOf" srcId="{4DF17204-E4D4-4A75-9D94-5E69075612FE}" destId="{5E36BFBE-7441-4FDA-A02C-A4A81DF15472}" srcOrd="0" destOrd="0" presId="urn:microsoft.com/office/officeart/2005/8/layout/pyramid2"/>
    <dgm:cxn modelId="{6B57C3B8-90B6-456B-8724-E4791F6B32C5}" type="presOf" srcId="{0DC804C4-B561-4E45-A1F6-C75409DC4BE5}" destId="{94B2AC4C-84A6-43D3-8E22-776F6421EB5B}" srcOrd="0" destOrd="0" presId="urn:microsoft.com/office/officeart/2005/8/layout/pyramid2"/>
    <dgm:cxn modelId="{4D13C0E3-8308-4447-A039-53E1EEE0C3E9}" srcId="{4DF17204-E4D4-4A75-9D94-5E69075612FE}" destId="{3CB5C269-22BC-4BA4-87D1-53C48FADD354}" srcOrd="3" destOrd="0" parTransId="{5A4089E4-6461-4556-BF9F-457430C77033}" sibTransId="{930E95F8-18DC-47DD-89A2-E47954C8EE80}"/>
    <dgm:cxn modelId="{14BEA4E4-7320-44B2-8725-D705654071D4}" type="presParOf" srcId="{5E36BFBE-7441-4FDA-A02C-A4A81DF15472}" destId="{A5287125-F254-494C-ADDA-DA90B72C05EB}" srcOrd="0" destOrd="0" presId="urn:microsoft.com/office/officeart/2005/8/layout/pyramid2"/>
    <dgm:cxn modelId="{51D1C084-F346-4BEE-AE8C-0A33B4AFD1D6}" type="presParOf" srcId="{5E36BFBE-7441-4FDA-A02C-A4A81DF15472}" destId="{08BFAEAA-BAC3-4D3C-A930-E5CBDFD91BD8}" srcOrd="1" destOrd="0" presId="urn:microsoft.com/office/officeart/2005/8/layout/pyramid2"/>
    <dgm:cxn modelId="{995362F3-4498-41DC-8A7B-162DA1302C40}" type="presParOf" srcId="{08BFAEAA-BAC3-4D3C-A930-E5CBDFD91BD8}" destId="{FBBDDE84-BABE-4107-A8DD-FF335F14F487}" srcOrd="0" destOrd="0" presId="urn:microsoft.com/office/officeart/2005/8/layout/pyramid2"/>
    <dgm:cxn modelId="{C1BF9FCF-625E-4C37-81D5-4C4D445A4246}" type="presParOf" srcId="{08BFAEAA-BAC3-4D3C-A930-E5CBDFD91BD8}" destId="{80282A8B-4383-47ED-AFA6-2A6176816B80}" srcOrd="1" destOrd="0" presId="urn:microsoft.com/office/officeart/2005/8/layout/pyramid2"/>
    <dgm:cxn modelId="{6DFCCF9F-AC6B-4104-85E0-28FF8080ABD2}" type="presParOf" srcId="{08BFAEAA-BAC3-4D3C-A930-E5CBDFD91BD8}" destId="{E7670DE7-FC39-42FA-AF99-50BB6A2CCBB6}" srcOrd="2" destOrd="0" presId="urn:microsoft.com/office/officeart/2005/8/layout/pyramid2"/>
    <dgm:cxn modelId="{94A419AE-A6CE-4F90-B1CE-A7DF80984048}" type="presParOf" srcId="{08BFAEAA-BAC3-4D3C-A930-E5CBDFD91BD8}" destId="{82CB12FC-73C9-4B9B-8707-E371C8C7F7BA}" srcOrd="3" destOrd="0" presId="urn:microsoft.com/office/officeart/2005/8/layout/pyramid2"/>
    <dgm:cxn modelId="{0604FC40-B613-468F-A3CE-A125FDD92834}" type="presParOf" srcId="{08BFAEAA-BAC3-4D3C-A930-E5CBDFD91BD8}" destId="{0B28088A-4490-48A0-8978-D0AC984C470F}" srcOrd="4" destOrd="0" presId="urn:microsoft.com/office/officeart/2005/8/layout/pyramid2"/>
    <dgm:cxn modelId="{6E6B3975-AF06-454F-B5DB-FE9BCAC9EBCE}" type="presParOf" srcId="{08BFAEAA-BAC3-4D3C-A930-E5CBDFD91BD8}" destId="{E6EB05D5-B754-428B-9BB2-ED196DD211A1}" srcOrd="5" destOrd="0" presId="urn:microsoft.com/office/officeart/2005/8/layout/pyramid2"/>
    <dgm:cxn modelId="{5E76B881-3674-4485-9A9D-109EDB1A98AF}" type="presParOf" srcId="{08BFAEAA-BAC3-4D3C-A930-E5CBDFD91BD8}" destId="{E1685C72-44E2-4C2B-97F7-D1EFD13A337C}" srcOrd="6" destOrd="0" presId="urn:microsoft.com/office/officeart/2005/8/layout/pyramid2"/>
    <dgm:cxn modelId="{D08DD9F9-FF9D-4D6B-86DF-D1C4EECE3A03}" type="presParOf" srcId="{08BFAEAA-BAC3-4D3C-A930-E5CBDFD91BD8}" destId="{38E6D4CA-CD41-4393-AE78-A8ED445D85A7}" srcOrd="7" destOrd="0" presId="urn:microsoft.com/office/officeart/2005/8/layout/pyramid2"/>
    <dgm:cxn modelId="{A219CFB7-523F-41C4-9FAA-52A5B6AB81BA}" type="presParOf" srcId="{08BFAEAA-BAC3-4D3C-A930-E5CBDFD91BD8}" destId="{19E923E6-B918-4F2B-9478-2752084AB189}" srcOrd="8" destOrd="0" presId="urn:microsoft.com/office/officeart/2005/8/layout/pyramid2"/>
    <dgm:cxn modelId="{974342B9-D51F-4F27-9529-6D2707F3A62D}" type="presParOf" srcId="{08BFAEAA-BAC3-4D3C-A930-E5CBDFD91BD8}" destId="{B13824F8-49AB-4D96-9692-2CB23B8545D1}" srcOrd="9" destOrd="0" presId="urn:microsoft.com/office/officeart/2005/8/layout/pyramid2"/>
    <dgm:cxn modelId="{13F72719-5939-4456-8089-D7D09C880B0A}" type="presParOf" srcId="{08BFAEAA-BAC3-4D3C-A930-E5CBDFD91BD8}" destId="{6D034197-F524-45CA-8A91-9E6D6B3C3AA6}" srcOrd="10" destOrd="0" presId="urn:microsoft.com/office/officeart/2005/8/layout/pyramid2"/>
    <dgm:cxn modelId="{F9DD276B-97E2-443D-A1FE-999634D32FBF}" type="presParOf" srcId="{08BFAEAA-BAC3-4D3C-A930-E5CBDFD91BD8}" destId="{26D75F0B-9CB6-4AC2-9E2A-E947D04DCC94}" srcOrd="11" destOrd="0" presId="urn:microsoft.com/office/officeart/2005/8/layout/pyramid2"/>
    <dgm:cxn modelId="{0EDB31F9-AE01-4047-AED7-06AE741AB177}" type="presParOf" srcId="{08BFAEAA-BAC3-4D3C-A930-E5CBDFD91BD8}" destId="{5577BF33-93D2-4517-BCA5-2DBB14AE204B}" srcOrd="12" destOrd="0" presId="urn:microsoft.com/office/officeart/2005/8/layout/pyramid2"/>
    <dgm:cxn modelId="{F242C81E-DA8E-4D2B-B1F1-C2B8987E9714}" type="presParOf" srcId="{08BFAEAA-BAC3-4D3C-A930-E5CBDFD91BD8}" destId="{1C62DED6-6619-4D18-8026-7BD8BEF12C06}" srcOrd="13" destOrd="0" presId="urn:microsoft.com/office/officeart/2005/8/layout/pyramid2"/>
    <dgm:cxn modelId="{D7BF92D6-F639-45DE-AE46-5246B8ED6A76}" type="presParOf" srcId="{08BFAEAA-BAC3-4D3C-A930-E5CBDFD91BD8}" destId="{94B2AC4C-84A6-43D3-8E22-776F6421EB5B}" srcOrd="14" destOrd="0" presId="urn:microsoft.com/office/officeart/2005/8/layout/pyramid2"/>
    <dgm:cxn modelId="{A34C7BBA-8293-404F-89DC-9BC520E9D5EE}" type="presParOf" srcId="{08BFAEAA-BAC3-4D3C-A930-E5CBDFD91BD8}" destId="{F3CD9CD0-8113-4E31-A6B8-B2ADA51A757F}" srcOrd="1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8E04D2-75D5-417D-9A39-69B838C1A684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D95D165C-F0EB-4DDB-9176-A4BEAC53E7D2}">
      <dgm:prSet phldrT="[Text]"/>
      <dgm:spPr/>
      <dgm:t>
        <a:bodyPr/>
        <a:lstStyle/>
        <a:p>
          <a:r>
            <a:rPr lang="en-US" dirty="0"/>
            <a:t>Strategic Plan</a:t>
          </a:r>
        </a:p>
      </dgm:t>
    </dgm:pt>
    <dgm:pt modelId="{DE75ADE8-D4A6-437E-8EFE-010A2832C431}" type="parTrans" cxnId="{97A6C400-FA1D-4E14-B81C-B16039E62CED}">
      <dgm:prSet/>
      <dgm:spPr/>
      <dgm:t>
        <a:bodyPr/>
        <a:lstStyle/>
        <a:p>
          <a:endParaRPr lang="en-US"/>
        </a:p>
      </dgm:t>
    </dgm:pt>
    <dgm:pt modelId="{3DE87AF5-8DF4-488F-9997-CD36AFB4FDD8}" type="sibTrans" cxnId="{97A6C400-FA1D-4E14-B81C-B16039E62CED}">
      <dgm:prSet/>
      <dgm:spPr/>
      <dgm:t>
        <a:bodyPr/>
        <a:lstStyle/>
        <a:p>
          <a:endParaRPr lang="en-US" dirty="0"/>
        </a:p>
      </dgm:t>
    </dgm:pt>
    <dgm:pt modelId="{E74FB162-42FF-47A7-BFF4-96548FB3C351}">
      <dgm:prSet phldrT="[Text]"/>
      <dgm:spPr/>
      <dgm:t>
        <a:bodyPr/>
        <a:lstStyle/>
        <a:p>
          <a:r>
            <a:rPr lang="en-US" dirty="0"/>
            <a:t>Divisional Annual Plans (VP/SVP)</a:t>
          </a:r>
        </a:p>
      </dgm:t>
    </dgm:pt>
    <dgm:pt modelId="{27377F0C-9E7A-426F-A575-1CD29DF678FF}" type="parTrans" cxnId="{0244CBDE-CB21-475B-8107-9C5CE79150EF}">
      <dgm:prSet/>
      <dgm:spPr/>
      <dgm:t>
        <a:bodyPr/>
        <a:lstStyle/>
        <a:p>
          <a:endParaRPr lang="en-US"/>
        </a:p>
      </dgm:t>
    </dgm:pt>
    <dgm:pt modelId="{F1569648-D538-4A52-8989-217D5A85A3FD}" type="sibTrans" cxnId="{0244CBDE-CB21-475B-8107-9C5CE79150EF}">
      <dgm:prSet/>
      <dgm:spPr/>
      <dgm:t>
        <a:bodyPr/>
        <a:lstStyle/>
        <a:p>
          <a:endParaRPr lang="en-US" dirty="0"/>
        </a:p>
      </dgm:t>
    </dgm:pt>
    <dgm:pt modelId="{DA1A68F6-B34E-4C59-AA28-08D783B66680}">
      <dgm:prSet phldrT="[Text]"/>
      <dgm:spPr/>
      <dgm:t>
        <a:bodyPr/>
        <a:lstStyle/>
        <a:p>
          <a:r>
            <a:rPr lang="en-US" dirty="0"/>
            <a:t>Functional Area Annual Operational Plans</a:t>
          </a:r>
        </a:p>
      </dgm:t>
    </dgm:pt>
    <dgm:pt modelId="{BE4B2778-4A3F-4A1A-86A0-F0AA2E64B784}" type="parTrans" cxnId="{603F81AC-B500-4326-BA52-4A5BBA80B094}">
      <dgm:prSet/>
      <dgm:spPr/>
      <dgm:t>
        <a:bodyPr/>
        <a:lstStyle/>
        <a:p>
          <a:endParaRPr lang="en-US"/>
        </a:p>
      </dgm:t>
    </dgm:pt>
    <dgm:pt modelId="{9FA65FAC-27D1-41B9-ACDD-F3F1DEAF4AF5}" type="sibTrans" cxnId="{603F81AC-B500-4326-BA52-4A5BBA80B094}">
      <dgm:prSet/>
      <dgm:spPr/>
      <dgm:t>
        <a:bodyPr/>
        <a:lstStyle/>
        <a:p>
          <a:endParaRPr lang="en-US"/>
        </a:p>
      </dgm:t>
    </dgm:pt>
    <dgm:pt modelId="{858F1048-8E5D-4505-9EDD-91AE079830B8}" type="pres">
      <dgm:prSet presAssocID="{248E04D2-75D5-417D-9A39-69B838C1A684}" presName="linearFlow" presStyleCnt="0">
        <dgm:presLayoutVars>
          <dgm:resizeHandles val="exact"/>
        </dgm:presLayoutVars>
      </dgm:prSet>
      <dgm:spPr/>
    </dgm:pt>
    <dgm:pt modelId="{9D93152A-2108-4A21-84D2-4077F306B927}" type="pres">
      <dgm:prSet presAssocID="{D95D165C-F0EB-4DDB-9176-A4BEAC53E7D2}" presName="node" presStyleLbl="node1" presStyleIdx="0" presStyleCnt="3">
        <dgm:presLayoutVars>
          <dgm:bulletEnabled val="1"/>
        </dgm:presLayoutVars>
      </dgm:prSet>
      <dgm:spPr/>
    </dgm:pt>
    <dgm:pt modelId="{EF65D496-8B4C-429B-9A0F-225676720723}" type="pres">
      <dgm:prSet presAssocID="{3DE87AF5-8DF4-488F-9997-CD36AFB4FDD8}" presName="sibTrans" presStyleLbl="sibTrans2D1" presStyleIdx="0" presStyleCnt="2"/>
      <dgm:spPr/>
    </dgm:pt>
    <dgm:pt modelId="{80BF6F64-E13C-48D4-B15E-91FBA2C5AE6A}" type="pres">
      <dgm:prSet presAssocID="{3DE87AF5-8DF4-488F-9997-CD36AFB4FDD8}" presName="connectorText" presStyleLbl="sibTrans2D1" presStyleIdx="0" presStyleCnt="2"/>
      <dgm:spPr/>
    </dgm:pt>
    <dgm:pt modelId="{6D76C4DE-E95A-4B37-BA37-BA84B06CE515}" type="pres">
      <dgm:prSet presAssocID="{E74FB162-42FF-47A7-BFF4-96548FB3C351}" presName="node" presStyleLbl="node1" presStyleIdx="1" presStyleCnt="3">
        <dgm:presLayoutVars>
          <dgm:bulletEnabled val="1"/>
        </dgm:presLayoutVars>
      </dgm:prSet>
      <dgm:spPr/>
    </dgm:pt>
    <dgm:pt modelId="{FEEC207F-8B83-4DB8-9F7C-25352DC98DBE}" type="pres">
      <dgm:prSet presAssocID="{F1569648-D538-4A52-8989-217D5A85A3FD}" presName="sibTrans" presStyleLbl="sibTrans2D1" presStyleIdx="1" presStyleCnt="2"/>
      <dgm:spPr/>
    </dgm:pt>
    <dgm:pt modelId="{F78C3D47-59A1-47A3-B9D3-A880F77D12AA}" type="pres">
      <dgm:prSet presAssocID="{F1569648-D538-4A52-8989-217D5A85A3FD}" presName="connectorText" presStyleLbl="sibTrans2D1" presStyleIdx="1" presStyleCnt="2"/>
      <dgm:spPr/>
    </dgm:pt>
    <dgm:pt modelId="{E12B5449-89E4-4D71-BE4C-A8EB7DFD828F}" type="pres">
      <dgm:prSet presAssocID="{DA1A68F6-B34E-4C59-AA28-08D783B66680}" presName="node" presStyleLbl="node1" presStyleIdx="2" presStyleCnt="3">
        <dgm:presLayoutVars>
          <dgm:bulletEnabled val="1"/>
        </dgm:presLayoutVars>
      </dgm:prSet>
      <dgm:spPr/>
    </dgm:pt>
  </dgm:ptLst>
  <dgm:cxnLst>
    <dgm:cxn modelId="{97A6C400-FA1D-4E14-B81C-B16039E62CED}" srcId="{248E04D2-75D5-417D-9A39-69B838C1A684}" destId="{D95D165C-F0EB-4DDB-9176-A4BEAC53E7D2}" srcOrd="0" destOrd="0" parTransId="{DE75ADE8-D4A6-437E-8EFE-010A2832C431}" sibTransId="{3DE87AF5-8DF4-488F-9997-CD36AFB4FDD8}"/>
    <dgm:cxn modelId="{E8493223-ADD5-4C58-A2DA-514F6AF99596}" type="presOf" srcId="{DA1A68F6-B34E-4C59-AA28-08D783B66680}" destId="{E12B5449-89E4-4D71-BE4C-A8EB7DFD828F}" srcOrd="0" destOrd="0" presId="urn:microsoft.com/office/officeart/2005/8/layout/process2"/>
    <dgm:cxn modelId="{29994C6D-37C2-43B1-8C8F-716B93F257FD}" type="presOf" srcId="{E74FB162-42FF-47A7-BFF4-96548FB3C351}" destId="{6D76C4DE-E95A-4B37-BA37-BA84B06CE515}" srcOrd="0" destOrd="0" presId="urn:microsoft.com/office/officeart/2005/8/layout/process2"/>
    <dgm:cxn modelId="{97F99158-B21C-4FA3-B5C5-1B0BEA324CFC}" type="presOf" srcId="{3DE87AF5-8DF4-488F-9997-CD36AFB4FDD8}" destId="{EF65D496-8B4C-429B-9A0F-225676720723}" srcOrd="0" destOrd="0" presId="urn:microsoft.com/office/officeart/2005/8/layout/process2"/>
    <dgm:cxn modelId="{2FDA8459-A17D-429D-978F-82294B929368}" type="presOf" srcId="{F1569648-D538-4A52-8989-217D5A85A3FD}" destId="{F78C3D47-59A1-47A3-B9D3-A880F77D12AA}" srcOrd="1" destOrd="0" presId="urn:microsoft.com/office/officeart/2005/8/layout/process2"/>
    <dgm:cxn modelId="{C96F218B-29E0-4E31-A161-777C9E01A6B6}" type="presOf" srcId="{248E04D2-75D5-417D-9A39-69B838C1A684}" destId="{858F1048-8E5D-4505-9EDD-91AE079830B8}" srcOrd="0" destOrd="0" presId="urn:microsoft.com/office/officeart/2005/8/layout/process2"/>
    <dgm:cxn modelId="{2BEC52AB-41F6-4CE2-AFB8-61DB8650B4E0}" type="presOf" srcId="{D95D165C-F0EB-4DDB-9176-A4BEAC53E7D2}" destId="{9D93152A-2108-4A21-84D2-4077F306B927}" srcOrd="0" destOrd="0" presId="urn:microsoft.com/office/officeart/2005/8/layout/process2"/>
    <dgm:cxn modelId="{603F81AC-B500-4326-BA52-4A5BBA80B094}" srcId="{248E04D2-75D5-417D-9A39-69B838C1A684}" destId="{DA1A68F6-B34E-4C59-AA28-08D783B66680}" srcOrd="2" destOrd="0" parTransId="{BE4B2778-4A3F-4A1A-86A0-F0AA2E64B784}" sibTransId="{9FA65FAC-27D1-41B9-ACDD-F3F1DEAF4AF5}"/>
    <dgm:cxn modelId="{3E2D32B5-32EE-4E15-BC68-E8930062A8C8}" type="presOf" srcId="{F1569648-D538-4A52-8989-217D5A85A3FD}" destId="{FEEC207F-8B83-4DB8-9F7C-25352DC98DBE}" srcOrd="0" destOrd="0" presId="urn:microsoft.com/office/officeart/2005/8/layout/process2"/>
    <dgm:cxn modelId="{5B66A6B7-2038-45E8-AC1F-F1DFF6DFB2D1}" type="presOf" srcId="{3DE87AF5-8DF4-488F-9997-CD36AFB4FDD8}" destId="{80BF6F64-E13C-48D4-B15E-91FBA2C5AE6A}" srcOrd="1" destOrd="0" presId="urn:microsoft.com/office/officeart/2005/8/layout/process2"/>
    <dgm:cxn modelId="{0244CBDE-CB21-475B-8107-9C5CE79150EF}" srcId="{248E04D2-75D5-417D-9A39-69B838C1A684}" destId="{E74FB162-42FF-47A7-BFF4-96548FB3C351}" srcOrd="1" destOrd="0" parTransId="{27377F0C-9E7A-426F-A575-1CD29DF678FF}" sibTransId="{F1569648-D538-4A52-8989-217D5A85A3FD}"/>
    <dgm:cxn modelId="{A564DC25-927C-4C11-8BE4-36E2D99FAC87}" type="presParOf" srcId="{858F1048-8E5D-4505-9EDD-91AE079830B8}" destId="{9D93152A-2108-4A21-84D2-4077F306B927}" srcOrd="0" destOrd="0" presId="urn:microsoft.com/office/officeart/2005/8/layout/process2"/>
    <dgm:cxn modelId="{263DE1A5-A00A-4C12-95EC-0023D2BDDEFB}" type="presParOf" srcId="{858F1048-8E5D-4505-9EDD-91AE079830B8}" destId="{EF65D496-8B4C-429B-9A0F-225676720723}" srcOrd="1" destOrd="0" presId="urn:microsoft.com/office/officeart/2005/8/layout/process2"/>
    <dgm:cxn modelId="{CCD6F47F-5358-483A-8A31-90515A1B93F9}" type="presParOf" srcId="{EF65D496-8B4C-429B-9A0F-225676720723}" destId="{80BF6F64-E13C-48D4-B15E-91FBA2C5AE6A}" srcOrd="0" destOrd="0" presId="urn:microsoft.com/office/officeart/2005/8/layout/process2"/>
    <dgm:cxn modelId="{9DCE492F-97FB-4935-873C-72ED45C88347}" type="presParOf" srcId="{858F1048-8E5D-4505-9EDD-91AE079830B8}" destId="{6D76C4DE-E95A-4B37-BA37-BA84B06CE515}" srcOrd="2" destOrd="0" presId="urn:microsoft.com/office/officeart/2005/8/layout/process2"/>
    <dgm:cxn modelId="{A83516F8-164C-4453-9B05-BED334FA7A14}" type="presParOf" srcId="{858F1048-8E5D-4505-9EDD-91AE079830B8}" destId="{FEEC207F-8B83-4DB8-9F7C-25352DC98DBE}" srcOrd="3" destOrd="0" presId="urn:microsoft.com/office/officeart/2005/8/layout/process2"/>
    <dgm:cxn modelId="{23B49965-6910-48D0-981F-C89F0C23AB65}" type="presParOf" srcId="{FEEC207F-8B83-4DB8-9F7C-25352DC98DBE}" destId="{F78C3D47-59A1-47A3-B9D3-A880F77D12AA}" srcOrd="0" destOrd="0" presId="urn:microsoft.com/office/officeart/2005/8/layout/process2"/>
    <dgm:cxn modelId="{32EE99F2-3325-42BF-B37A-E1A612172D31}" type="presParOf" srcId="{858F1048-8E5D-4505-9EDD-91AE079830B8}" destId="{E12B5449-89E4-4D71-BE4C-A8EB7DFD828F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2894AC5-9CBF-41A6-892A-DE6BDC42674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E1F255-819F-46C5-B49D-C1D739FB741A}">
      <dgm:prSet phldrT="[Text]"/>
      <dgm:spPr/>
      <dgm:t>
        <a:bodyPr/>
        <a:lstStyle/>
        <a:p>
          <a:r>
            <a:rPr lang="en-US" dirty="0"/>
            <a:t>Templates</a:t>
          </a:r>
        </a:p>
      </dgm:t>
    </dgm:pt>
    <dgm:pt modelId="{78407FB2-C486-47A3-8654-6D3DC01B49FF}" type="parTrans" cxnId="{F19C8A7C-4789-4D0E-98FD-8A6AB8E48DF1}">
      <dgm:prSet/>
      <dgm:spPr/>
      <dgm:t>
        <a:bodyPr/>
        <a:lstStyle/>
        <a:p>
          <a:endParaRPr lang="en-US"/>
        </a:p>
      </dgm:t>
    </dgm:pt>
    <dgm:pt modelId="{306214D2-5876-41F5-842B-7DF7AC314713}" type="sibTrans" cxnId="{F19C8A7C-4789-4D0E-98FD-8A6AB8E48DF1}">
      <dgm:prSet/>
      <dgm:spPr/>
      <dgm:t>
        <a:bodyPr/>
        <a:lstStyle/>
        <a:p>
          <a:endParaRPr lang="en-US"/>
        </a:p>
      </dgm:t>
    </dgm:pt>
    <dgm:pt modelId="{2528DA48-6A41-48AD-BA6B-ABDD5204413E}">
      <dgm:prSet phldrT="[Text]"/>
      <dgm:spPr/>
      <dgm:t>
        <a:bodyPr/>
        <a:lstStyle/>
        <a:p>
          <a:r>
            <a:rPr lang="en-US" dirty="0"/>
            <a:t>President asked IPAR to develop a template for distribution to all VPs/SVPs and their functional areas including the President’s Office</a:t>
          </a:r>
        </a:p>
      </dgm:t>
    </dgm:pt>
    <dgm:pt modelId="{84B9B298-3A20-4AD7-8514-65BD9A17F593}" type="parTrans" cxnId="{121E081D-1C26-41AF-8D20-094F762DB141}">
      <dgm:prSet/>
      <dgm:spPr/>
      <dgm:t>
        <a:bodyPr/>
        <a:lstStyle/>
        <a:p>
          <a:endParaRPr lang="en-US"/>
        </a:p>
      </dgm:t>
    </dgm:pt>
    <dgm:pt modelId="{F6CDA71F-5478-4F82-A4CA-95836DDB2B21}" type="sibTrans" cxnId="{121E081D-1C26-41AF-8D20-094F762DB141}">
      <dgm:prSet/>
      <dgm:spPr/>
      <dgm:t>
        <a:bodyPr/>
        <a:lstStyle/>
        <a:p>
          <a:endParaRPr lang="en-US"/>
        </a:p>
      </dgm:t>
    </dgm:pt>
    <dgm:pt modelId="{5E56A7FC-33D3-40AC-99EE-D9776F704FF1}">
      <dgm:prSet phldrT="[Text]"/>
      <dgm:spPr/>
      <dgm:t>
        <a:bodyPr/>
        <a:lstStyle/>
        <a:p>
          <a:r>
            <a:rPr lang="en-US" dirty="0"/>
            <a:t>The Template was to include dropdowns for 4DX  WIGS</a:t>
          </a:r>
        </a:p>
      </dgm:t>
    </dgm:pt>
    <dgm:pt modelId="{59D7699D-46E6-4C3D-AC7A-50BDB51F7C3E}" type="parTrans" cxnId="{7749C41C-BE65-400F-8946-00D93BA26548}">
      <dgm:prSet/>
      <dgm:spPr/>
      <dgm:t>
        <a:bodyPr/>
        <a:lstStyle/>
        <a:p>
          <a:endParaRPr lang="en-US"/>
        </a:p>
      </dgm:t>
    </dgm:pt>
    <dgm:pt modelId="{646F1A03-A9D3-4421-9A72-2ABA3762EC9F}" type="sibTrans" cxnId="{7749C41C-BE65-400F-8946-00D93BA26548}">
      <dgm:prSet/>
      <dgm:spPr/>
      <dgm:t>
        <a:bodyPr/>
        <a:lstStyle/>
        <a:p>
          <a:endParaRPr lang="en-US"/>
        </a:p>
      </dgm:t>
    </dgm:pt>
    <dgm:pt modelId="{51D301EB-39CC-41D8-8542-8C203714C53A}">
      <dgm:prSet phldrT="[Text]"/>
      <dgm:spPr/>
      <dgm:t>
        <a:bodyPr/>
        <a:lstStyle/>
        <a:p>
          <a:r>
            <a:rPr lang="en-US" dirty="0"/>
            <a:t>Operational Plans</a:t>
          </a:r>
        </a:p>
      </dgm:t>
    </dgm:pt>
    <dgm:pt modelId="{B5B5CF33-94B7-415B-B132-81554612CDAC}" type="parTrans" cxnId="{D6F33067-4A69-43AD-9D3F-73C634EBFE4D}">
      <dgm:prSet/>
      <dgm:spPr/>
      <dgm:t>
        <a:bodyPr/>
        <a:lstStyle/>
        <a:p>
          <a:endParaRPr lang="en-US"/>
        </a:p>
      </dgm:t>
    </dgm:pt>
    <dgm:pt modelId="{3F5CBC91-D44B-405C-B9AF-626CCADC02CB}" type="sibTrans" cxnId="{D6F33067-4A69-43AD-9D3F-73C634EBFE4D}">
      <dgm:prSet/>
      <dgm:spPr/>
      <dgm:t>
        <a:bodyPr/>
        <a:lstStyle/>
        <a:p>
          <a:endParaRPr lang="en-US"/>
        </a:p>
      </dgm:t>
    </dgm:pt>
    <dgm:pt modelId="{886D3FAC-F9EE-49DA-AFC7-C55E6BABD0A4}">
      <dgm:prSet phldrT="[Text]"/>
      <dgm:spPr/>
      <dgm:t>
        <a:bodyPr/>
        <a:lstStyle/>
        <a:p>
          <a:r>
            <a:rPr lang="en-US" dirty="0"/>
            <a:t>President sent out the template together with KPIs to Campus Community on October 22, 2024, with all Operations due to VPs/SVPs on November 22, 2024 </a:t>
          </a:r>
        </a:p>
      </dgm:t>
    </dgm:pt>
    <dgm:pt modelId="{E127F4D9-2ACB-43F7-B749-E00A3FEEBF2E}" type="parTrans" cxnId="{959DB382-13C0-456E-85DE-75BE15079888}">
      <dgm:prSet/>
      <dgm:spPr/>
      <dgm:t>
        <a:bodyPr/>
        <a:lstStyle/>
        <a:p>
          <a:endParaRPr lang="en-US"/>
        </a:p>
      </dgm:t>
    </dgm:pt>
    <dgm:pt modelId="{1F1CC203-4A5E-40AD-9DDE-B83CFCC8F8FD}" type="sibTrans" cxnId="{959DB382-13C0-456E-85DE-75BE15079888}">
      <dgm:prSet/>
      <dgm:spPr/>
      <dgm:t>
        <a:bodyPr/>
        <a:lstStyle/>
        <a:p>
          <a:endParaRPr lang="en-US"/>
        </a:p>
      </dgm:t>
    </dgm:pt>
    <dgm:pt modelId="{FD9D2009-3CC6-42C9-B712-8E9821E4104C}">
      <dgm:prSet phldrT="[Text]"/>
      <dgm:spPr/>
      <dgm:t>
        <a:bodyPr/>
        <a:lstStyle/>
        <a:p>
          <a:r>
            <a:rPr lang="en-US" dirty="0"/>
            <a:t>VP submitted all Functional Area Operational Plans to IPAR</a:t>
          </a:r>
        </a:p>
      </dgm:t>
    </dgm:pt>
    <dgm:pt modelId="{8EA26858-75C8-4ED9-9E4A-BDC6D3EFCEE0}" type="parTrans" cxnId="{4F22CBFF-F889-4DD4-AE88-1C684909A51B}">
      <dgm:prSet/>
      <dgm:spPr/>
      <dgm:t>
        <a:bodyPr/>
        <a:lstStyle/>
        <a:p>
          <a:endParaRPr lang="en-US"/>
        </a:p>
      </dgm:t>
    </dgm:pt>
    <dgm:pt modelId="{65735FC0-5B8D-4CC4-A5B1-D1CBF0438D74}" type="sibTrans" cxnId="{4F22CBFF-F889-4DD4-AE88-1C684909A51B}">
      <dgm:prSet/>
      <dgm:spPr/>
      <dgm:t>
        <a:bodyPr/>
        <a:lstStyle/>
        <a:p>
          <a:endParaRPr lang="en-US"/>
        </a:p>
      </dgm:t>
    </dgm:pt>
    <dgm:pt modelId="{1A9884F7-E945-47D8-92EB-3E98BF537F60}">
      <dgm:prSet phldrT="[Text]"/>
      <dgm:spPr/>
      <dgm:t>
        <a:bodyPr/>
        <a:lstStyle/>
        <a:p>
          <a:r>
            <a:rPr lang="en-US" dirty="0"/>
            <a:t>Executive Council </a:t>
          </a:r>
        </a:p>
      </dgm:t>
    </dgm:pt>
    <dgm:pt modelId="{5F35FD7F-2582-436E-B37E-61CBB72351A1}" type="parTrans" cxnId="{B0F6A9E1-1391-4828-A8FC-E2EFAE94CAC4}">
      <dgm:prSet/>
      <dgm:spPr/>
      <dgm:t>
        <a:bodyPr/>
        <a:lstStyle/>
        <a:p>
          <a:endParaRPr lang="en-US"/>
        </a:p>
      </dgm:t>
    </dgm:pt>
    <dgm:pt modelId="{E84D1195-B93F-42F3-98DD-507EEAF6256A}" type="sibTrans" cxnId="{B0F6A9E1-1391-4828-A8FC-E2EFAE94CAC4}">
      <dgm:prSet/>
      <dgm:spPr/>
      <dgm:t>
        <a:bodyPr/>
        <a:lstStyle/>
        <a:p>
          <a:endParaRPr lang="en-US"/>
        </a:p>
      </dgm:t>
    </dgm:pt>
    <dgm:pt modelId="{AC11E393-25B5-434C-9FC9-B218BD2D3B20}">
      <dgm:prSet phldrT="[Text]"/>
      <dgm:spPr/>
      <dgm:t>
        <a:bodyPr/>
        <a:lstStyle/>
        <a:p>
          <a:r>
            <a:rPr lang="en-US" dirty="0"/>
            <a:t>Executive Council Retreat on February 24, 2025</a:t>
          </a:r>
        </a:p>
      </dgm:t>
    </dgm:pt>
    <dgm:pt modelId="{32FBC49F-8A27-4295-BB4C-3FAD85B1682D}" type="parTrans" cxnId="{3FC50CB7-96C9-43C1-B970-758EE768A948}">
      <dgm:prSet/>
      <dgm:spPr/>
      <dgm:t>
        <a:bodyPr/>
        <a:lstStyle/>
        <a:p>
          <a:endParaRPr lang="en-US"/>
        </a:p>
      </dgm:t>
    </dgm:pt>
    <dgm:pt modelId="{B835F1E1-B835-4A00-B4BD-7BA5FE641357}" type="sibTrans" cxnId="{3FC50CB7-96C9-43C1-B970-758EE768A948}">
      <dgm:prSet/>
      <dgm:spPr/>
      <dgm:t>
        <a:bodyPr/>
        <a:lstStyle/>
        <a:p>
          <a:endParaRPr lang="en-US"/>
        </a:p>
      </dgm:t>
    </dgm:pt>
    <dgm:pt modelId="{DAF8B5C8-0872-46CD-A216-224675838921}" type="pres">
      <dgm:prSet presAssocID="{B2894AC5-9CBF-41A6-892A-DE6BDC42674E}" presName="Name0" presStyleCnt="0">
        <dgm:presLayoutVars>
          <dgm:dir/>
          <dgm:animLvl val="lvl"/>
          <dgm:resizeHandles val="exact"/>
        </dgm:presLayoutVars>
      </dgm:prSet>
      <dgm:spPr/>
    </dgm:pt>
    <dgm:pt modelId="{DEEC51E6-6ED8-4515-8608-708251E5BB47}" type="pres">
      <dgm:prSet presAssocID="{3AE1F255-819F-46C5-B49D-C1D739FB741A}" presName="linNode" presStyleCnt="0"/>
      <dgm:spPr/>
    </dgm:pt>
    <dgm:pt modelId="{3FBF66D9-F7A7-4033-9A7E-5EB87259AB11}" type="pres">
      <dgm:prSet presAssocID="{3AE1F255-819F-46C5-B49D-C1D739FB741A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922C68D0-F64E-43BB-8ACE-F2B3D7F6EDF4}" type="pres">
      <dgm:prSet presAssocID="{3AE1F255-819F-46C5-B49D-C1D739FB741A}" presName="descendantText" presStyleLbl="alignAccFollowNode1" presStyleIdx="0" presStyleCnt="3">
        <dgm:presLayoutVars>
          <dgm:bulletEnabled val="1"/>
        </dgm:presLayoutVars>
      </dgm:prSet>
      <dgm:spPr/>
    </dgm:pt>
    <dgm:pt modelId="{0DB2189D-6468-4E9B-B8F9-B6B2ABD06212}" type="pres">
      <dgm:prSet presAssocID="{306214D2-5876-41F5-842B-7DF7AC314713}" presName="sp" presStyleCnt="0"/>
      <dgm:spPr/>
    </dgm:pt>
    <dgm:pt modelId="{DE635573-559E-4861-BB97-8B35A869485F}" type="pres">
      <dgm:prSet presAssocID="{51D301EB-39CC-41D8-8542-8C203714C53A}" presName="linNode" presStyleCnt="0"/>
      <dgm:spPr/>
    </dgm:pt>
    <dgm:pt modelId="{1ED987DB-AA8E-4BD2-A8F8-4743CE596468}" type="pres">
      <dgm:prSet presAssocID="{51D301EB-39CC-41D8-8542-8C203714C53A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F9F60565-6908-4645-B713-43E8DC4AC392}" type="pres">
      <dgm:prSet presAssocID="{51D301EB-39CC-41D8-8542-8C203714C53A}" presName="descendantText" presStyleLbl="alignAccFollowNode1" presStyleIdx="1" presStyleCnt="3">
        <dgm:presLayoutVars>
          <dgm:bulletEnabled val="1"/>
        </dgm:presLayoutVars>
      </dgm:prSet>
      <dgm:spPr/>
    </dgm:pt>
    <dgm:pt modelId="{CC2EFA8D-6F48-4898-AC13-A9386EDF7E6B}" type="pres">
      <dgm:prSet presAssocID="{3F5CBC91-D44B-405C-B9AF-626CCADC02CB}" presName="sp" presStyleCnt="0"/>
      <dgm:spPr/>
    </dgm:pt>
    <dgm:pt modelId="{6F0B4668-2559-46B7-8805-664C203C8173}" type="pres">
      <dgm:prSet presAssocID="{1A9884F7-E945-47D8-92EB-3E98BF537F60}" presName="linNode" presStyleCnt="0"/>
      <dgm:spPr/>
    </dgm:pt>
    <dgm:pt modelId="{13684E9B-6FEE-451E-B3EB-CF08BC2A2CED}" type="pres">
      <dgm:prSet presAssocID="{1A9884F7-E945-47D8-92EB-3E98BF537F60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11ECE48F-EF20-489F-BCF9-4EBCA22B63FF}" type="pres">
      <dgm:prSet presAssocID="{1A9884F7-E945-47D8-92EB-3E98BF537F60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FBC78301-5D87-46C0-82F7-680891D8867C}" type="presOf" srcId="{3AE1F255-819F-46C5-B49D-C1D739FB741A}" destId="{3FBF66D9-F7A7-4033-9A7E-5EB87259AB11}" srcOrd="0" destOrd="0" presId="urn:microsoft.com/office/officeart/2005/8/layout/vList5"/>
    <dgm:cxn modelId="{7749C41C-BE65-400F-8946-00D93BA26548}" srcId="{3AE1F255-819F-46C5-B49D-C1D739FB741A}" destId="{5E56A7FC-33D3-40AC-99EE-D9776F704FF1}" srcOrd="1" destOrd="0" parTransId="{59D7699D-46E6-4C3D-AC7A-50BDB51F7C3E}" sibTransId="{646F1A03-A9D3-4421-9A72-2ABA3762EC9F}"/>
    <dgm:cxn modelId="{121E081D-1C26-41AF-8D20-094F762DB141}" srcId="{3AE1F255-819F-46C5-B49D-C1D739FB741A}" destId="{2528DA48-6A41-48AD-BA6B-ABDD5204413E}" srcOrd="0" destOrd="0" parTransId="{84B9B298-3A20-4AD7-8514-65BD9A17F593}" sibTransId="{F6CDA71F-5478-4F82-A4CA-95836DDB2B21}"/>
    <dgm:cxn modelId="{04A72B2C-4E8B-40A5-A4AB-F451B566247F}" type="presOf" srcId="{886D3FAC-F9EE-49DA-AFC7-C55E6BABD0A4}" destId="{F9F60565-6908-4645-B713-43E8DC4AC392}" srcOrd="0" destOrd="0" presId="urn:microsoft.com/office/officeart/2005/8/layout/vList5"/>
    <dgm:cxn modelId="{9542DE38-FEC6-4B52-A2AE-1072015226C2}" type="presOf" srcId="{51D301EB-39CC-41D8-8542-8C203714C53A}" destId="{1ED987DB-AA8E-4BD2-A8F8-4743CE596468}" srcOrd="0" destOrd="0" presId="urn:microsoft.com/office/officeart/2005/8/layout/vList5"/>
    <dgm:cxn modelId="{600AEA5B-FA26-4A1C-A226-10DF50E36F8B}" type="presOf" srcId="{AC11E393-25B5-434C-9FC9-B218BD2D3B20}" destId="{11ECE48F-EF20-489F-BCF9-4EBCA22B63FF}" srcOrd="0" destOrd="0" presId="urn:microsoft.com/office/officeart/2005/8/layout/vList5"/>
    <dgm:cxn modelId="{D6F33067-4A69-43AD-9D3F-73C634EBFE4D}" srcId="{B2894AC5-9CBF-41A6-892A-DE6BDC42674E}" destId="{51D301EB-39CC-41D8-8542-8C203714C53A}" srcOrd="1" destOrd="0" parTransId="{B5B5CF33-94B7-415B-B132-81554612CDAC}" sibTransId="{3F5CBC91-D44B-405C-B9AF-626CCADC02CB}"/>
    <dgm:cxn modelId="{921B7871-9099-4F21-B0AA-97DC2E2785F9}" type="presOf" srcId="{FD9D2009-3CC6-42C9-B712-8E9821E4104C}" destId="{F9F60565-6908-4645-B713-43E8DC4AC392}" srcOrd="0" destOrd="1" presId="urn:microsoft.com/office/officeart/2005/8/layout/vList5"/>
    <dgm:cxn modelId="{F19C8A7C-4789-4D0E-98FD-8A6AB8E48DF1}" srcId="{B2894AC5-9CBF-41A6-892A-DE6BDC42674E}" destId="{3AE1F255-819F-46C5-B49D-C1D739FB741A}" srcOrd="0" destOrd="0" parTransId="{78407FB2-C486-47A3-8654-6D3DC01B49FF}" sibTransId="{306214D2-5876-41F5-842B-7DF7AC314713}"/>
    <dgm:cxn modelId="{959DB382-13C0-456E-85DE-75BE15079888}" srcId="{51D301EB-39CC-41D8-8542-8C203714C53A}" destId="{886D3FAC-F9EE-49DA-AFC7-C55E6BABD0A4}" srcOrd="0" destOrd="0" parTransId="{E127F4D9-2ACB-43F7-B749-E00A3FEEBF2E}" sibTransId="{1F1CC203-4A5E-40AD-9DDE-B83CFCC8F8FD}"/>
    <dgm:cxn modelId="{55F4B484-9C5F-4DBD-BC10-97069A616620}" type="presOf" srcId="{5E56A7FC-33D3-40AC-99EE-D9776F704FF1}" destId="{922C68D0-F64E-43BB-8ACE-F2B3D7F6EDF4}" srcOrd="0" destOrd="1" presId="urn:microsoft.com/office/officeart/2005/8/layout/vList5"/>
    <dgm:cxn modelId="{70BEE388-27E5-4B41-8DC1-91C14CF087D5}" type="presOf" srcId="{1A9884F7-E945-47D8-92EB-3E98BF537F60}" destId="{13684E9B-6FEE-451E-B3EB-CF08BC2A2CED}" srcOrd="0" destOrd="0" presId="urn:microsoft.com/office/officeart/2005/8/layout/vList5"/>
    <dgm:cxn modelId="{3FC50CB7-96C9-43C1-B970-758EE768A948}" srcId="{1A9884F7-E945-47D8-92EB-3E98BF537F60}" destId="{AC11E393-25B5-434C-9FC9-B218BD2D3B20}" srcOrd="0" destOrd="0" parTransId="{32FBC49F-8A27-4295-BB4C-3FAD85B1682D}" sibTransId="{B835F1E1-B835-4A00-B4BD-7BA5FE641357}"/>
    <dgm:cxn modelId="{B0F6A9E1-1391-4828-A8FC-E2EFAE94CAC4}" srcId="{B2894AC5-9CBF-41A6-892A-DE6BDC42674E}" destId="{1A9884F7-E945-47D8-92EB-3E98BF537F60}" srcOrd="2" destOrd="0" parTransId="{5F35FD7F-2582-436E-B37E-61CBB72351A1}" sibTransId="{E84D1195-B93F-42F3-98DD-507EEAF6256A}"/>
    <dgm:cxn modelId="{B30F4FE9-8099-4CA3-858B-0CAD511FF337}" type="presOf" srcId="{B2894AC5-9CBF-41A6-892A-DE6BDC42674E}" destId="{DAF8B5C8-0872-46CD-A216-224675838921}" srcOrd="0" destOrd="0" presId="urn:microsoft.com/office/officeart/2005/8/layout/vList5"/>
    <dgm:cxn modelId="{AE27FDF1-F28D-4FED-90C0-9851E8F0FB90}" type="presOf" srcId="{2528DA48-6A41-48AD-BA6B-ABDD5204413E}" destId="{922C68D0-F64E-43BB-8ACE-F2B3D7F6EDF4}" srcOrd="0" destOrd="0" presId="urn:microsoft.com/office/officeart/2005/8/layout/vList5"/>
    <dgm:cxn modelId="{4F22CBFF-F889-4DD4-AE88-1C684909A51B}" srcId="{51D301EB-39CC-41D8-8542-8C203714C53A}" destId="{FD9D2009-3CC6-42C9-B712-8E9821E4104C}" srcOrd="1" destOrd="0" parTransId="{8EA26858-75C8-4ED9-9E4A-BDC6D3EFCEE0}" sibTransId="{65735FC0-5B8D-4CC4-A5B1-D1CBF0438D74}"/>
    <dgm:cxn modelId="{656389D3-8CEA-4AD5-B1E6-8A0912FCCE4C}" type="presParOf" srcId="{DAF8B5C8-0872-46CD-A216-224675838921}" destId="{DEEC51E6-6ED8-4515-8608-708251E5BB47}" srcOrd="0" destOrd="0" presId="urn:microsoft.com/office/officeart/2005/8/layout/vList5"/>
    <dgm:cxn modelId="{6561B502-EC5C-4AD2-B41A-F3B9DA587DCD}" type="presParOf" srcId="{DEEC51E6-6ED8-4515-8608-708251E5BB47}" destId="{3FBF66D9-F7A7-4033-9A7E-5EB87259AB11}" srcOrd="0" destOrd="0" presId="urn:microsoft.com/office/officeart/2005/8/layout/vList5"/>
    <dgm:cxn modelId="{8A8D01F4-C964-40F0-BA68-7DBE17D975E3}" type="presParOf" srcId="{DEEC51E6-6ED8-4515-8608-708251E5BB47}" destId="{922C68D0-F64E-43BB-8ACE-F2B3D7F6EDF4}" srcOrd="1" destOrd="0" presId="urn:microsoft.com/office/officeart/2005/8/layout/vList5"/>
    <dgm:cxn modelId="{B977FAC6-D66E-4CD9-AABD-66F2836F03FC}" type="presParOf" srcId="{DAF8B5C8-0872-46CD-A216-224675838921}" destId="{0DB2189D-6468-4E9B-B8F9-B6B2ABD06212}" srcOrd="1" destOrd="0" presId="urn:microsoft.com/office/officeart/2005/8/layout/vList5"/>
    <dgm:cxn modelId="{0A32CF23-8A8E-4B39-9FBF-3D327BA27DE5}" type="presParOf" srcId="{DAF8B5C8-0872-46CD-A216-224675838921}" destId="{DE635573-559E-4861-BB97-8B35A869485F}" srcOrd="2" destOrd="0" presId="urn:microsoft.com/office/officeart/2005/8/layout/vList5"/>
    <dgm:cxn modelId="{FF6D1364-92F0-4877-A33A-43E688A35D51}" type="presParOf" srcId="{DE635573-559E-4861-BB97-8B35A869485F}" destId="{1ED987DB-AA8E-4BD2-A8F8-4743CE596468}" srcOrd="0" destOrd="0" presId="urn:microsoft.com/office/officeart/2005/8/layout/vList5"/>
    <dgm:cxn modelId="{A76F8DD8-F01D-4EBC-925E-B84DE43A0CF9}" type="presParOf" srcId="{DE635573-559E-4861-BB97-8B35A869485F}" destId="{F9F60565-6908-4645-B713-43E8DC4AC392}" srcOrd="1" destOrd="0" presId="urn:microsoft.com/office/officeart/2005/8/layout/vList5"/>
    <dgm:cxn modelId="{A260A8A0-4979-4DC2-8CA4-49E521F67063}" type="presParOf" srcId="{DAF8B5C8-0872-46CD-A216-224675838921}" destId="{CC2EFA8D-6F48-4898-AC13-A9386EDF7E6B}" srcOrd="3" destOrd="0" presId="urn:microsoft.com/office/officeart/2005/8/layout/vList5"/>
    <dgm:cxn modelId="{84B2FF52-01A3-4E38-848D-B6251773FAA8}" type="presParOf" srcId="{DAF8B5C8-0872-46CD-A216-224675838921}" destId="{6F0B4668-2559-46B7-8805-664C203C8173}" srcOrd="4" destOrd="0" presId="urn:microsoft.com/office/officeart/2005/8/layout/vList5"/>
    <dgm:cxn modelId="{08DF5143-F79D-4157-955C-E15A6664C4A5}" type="presParOf" srcId="{6F0B4668-2559-46B7-8805-664C203C8173}" destId="{13684E9B-6FEE-451E-B3EB-CF08BC2A2CED}" srcOrd="0" destOrd="0" presId="urn:microsoft.com/office/officeart/2005/8/layout/vList5"/>
    <dgm:cxn modelId="{A67D79D5-101C-4A08-A9B7-BEE5EBB39861}" type="presParOf" srcId="{6F0B4668-2559-46B7-8805-664C203C8173}" destId="{11ECE48F-EF20-489F-BCF9-4EBCA22B63F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4EFA5-4F14-49A4-9C8B-0BAC26EC323D}">
      <dsp:nvSpPr>
        <dsp:cNvPr id="0" name=""/>
        <dsp:cNvSpPr/>
      </dsp:nvSpPr>
      <dsp:spPr>
        <a:xfrm rot="5400000">
          <a:off x="9884437" y="-3992457"/>
          <a:ext cx="1682948" cy="100949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Creation of the Strategic Planning Task Force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Request for Proposals sent to consultants</a:t>
          </a:r>
        </a:p>
      </dsp:txBody>
      <dsp:txXfrm rot="-5400000">
        <a:off x="5678424" y="295711"/>
        <a:ext cx="10012821" cy="1518638"/>
      </dsp:txXfrm>
    </dsp:sp>
    <dsp:sp modelId="{C2EF74A1-1438-4D34-B77D-4DA7FAA2351F}">
      <dsp:nvSpPr>
        <dsp:cNvPr id="0" name=""/>
        <dsp:cNvSpPr/>
      </dsp:nvSpPr>
      <dsp:spPr>
        <a:xfrm>
          <a:off x="0" y="3187"/>
          <a:ext cx="5678424" cy="21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Fall 2022</a:t>
          </a:r>
        </a:p>
      </dsp:txBody>
      <dsp:txXfrm>
        <a:off x="102693" y="105880"/>
        <a:ext cx="5473038" cy="1898299"/>
      </dsp:txXfrm>
    </dsp:sp>
    <dsp:sp modelId="{DADAAD8B-CF18-41B0-88D3-124C30432836}">
      <dsp:nvSpPr>
        <dsp:cNvPr id="0" name=""/>
        <dsp:cNvSpPr/>
      </dsp:nvSpPr>
      <dsp:spPr>
        <a:xfrm rot="5400000">
          <a:off x="9884437" y="-1783588"/>
          <a:ext cx="1682948" cy="100949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Dr. Nicole Alioto- Alla Breve Educational was selected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Work began</a:t>
          </a:r>
        </a:p>
      </dsp:txBody>
      <dsp:txXfrm rot="-5400000">
        <a:off x="5678424" y="2504580"/>
        <a:ext cx="10012821" cy="1518638"/>
      </dsp:txXfrm>
    </dsp:sp>
    <dsp:sp modelId="{F00A1A4E-68AD-42CF-927D-F4A85DC3EFB4}">
      <dsp:nvSpPr>
        <dsp:cNvPr id="0" name=""/>
        <dsp:cNvSpPr/>
      </dsp:nvSpPr>
      <dsp:spPr>
        <a:xfrm>
          <a:off x="0" y="2212057"/>
          <a:ext cx="5678424" cy="21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Spring 2023</a:t>
          </a:r>
        </a:p>
      </dsp:txBody>
      <dsp:txXfrm>
        <a:off x="102693" y="2314750"/>
        <a:ext cx="5473038" cy="1898299"/>
      </dsp:txXfrm>
    </dsp:sp>
    <dsp:sp modelId="{9A1FE232-9057-45DF-B611-EE99AF8E902C}">
      <dsp:nvSpPr>
        <dsp:cNvPr id="0" name=""/>
        <dsp:cNvSpPr/>
      </dsp:nvSpPr>
      <dsp:spPr>
        <a:xfrm rot="5400000">
          <a:off x="9884437" y="425281"/>
          <a:ext cx="1682948" cy="100949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Strategic Planning Task Force Completes its work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Strategic Plan shared with College Leadership Council and other Campus stakeholders and Board of Trustees.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Board approves at its November 2023 meeting</a:t>
          </a:r>
        </a:p>
      </dsp:txBody>
      <dsp:txXfrm rot="-5400000">
        <a:off x="5678424" y="4713450"/>
        <a:ext cx="10012821" cy="1518638"/>
      </dsp:txXfrm>
    </dsp:sp>
    <dsp:sp modelId="{9456D518-5E88-475B-9AA2-B704662FA8DB}">
      <dsp:nvSpPr>
        <dsp:cNvPr id="0" name=""/>
        <dsp:cNvSpPr/>
      </dsp:nvSpPr>
      <dsp:spPr>
        <a:xfrm>
          <a:off x="0" y="4420927"/>
          <a:ext cx="5678424" cy="21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Fall 2023</a:t>
          </a:r>
        </a:p>
      </dsp:txBody>
      <dsp:txXfrm>
        <a:off x="102693" y="4523620"/>
        <a:ext cx="5473038" cy="18982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B97AAD-245D-4621-9629-0DF723580FFE}">
      <dsp:nvSpPr>
        <dsp:cNvPr id="0" name=""/>
        <dsp:cNvSpPr/>
      </dsp:nvSpPr>
      <dsp:spPr>
        <a:xfrm>
          <a:off x="0" y="0"/>
          <a:ext cx="15773400" cy="195810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	PERSISTENCE</a:t>
          </a:r>
        </a:p>
      </dsp:txBody>
      <dsp:txXfrm>
        <a:off x="0" y="0"/>
        <a:ext cx="15773400" cy="1958102"/>
      </dsp:txXfrm>
    </dsp:sp>
    <dsp:sp modelId="{DF350633-BEEC-4AF0-BC50-9E9A0F75CCF4}">
      <dsp:nvSpPr>
        <dsp:cNvPr id="0" name=""/>
        <dsp:cNvSpPr/>
      </dsp:nvSpPr>
      <dsp:spPr>
        <a:xfrm>
          <a:off x="7701" y="1958102"/>
          <a:ext cx="5252665" cy="41120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ACADEMIC SUCCESS</a:t>
          </a:r>
        </a:p>
      </dsp:txBody>
      <dsp:txXfrm>
        <a:off x="7701" y="1958102"/>
        <a:ext cx="5252665" cy="4112014"/>
      </dsp:txXfrm>
    </dsp:sp>
    <dsp:sp modelId="{8087B6E2-68A9-404A-9AFD-C4AFE43C3258}">
      <dsp:nvSpPr>
        <dsp:cNvPr id="0" name=""/>
        <dsp:cNvSpPr/>
      </dsp:nvSpPr>
      <dsp:spPr>
        <a:xfrm>
          <a:off x="5260367" y="1958102"/>
          <a:ext cx="5252665" cy="41120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STUDENT EXPERIENCE</a:t>
          </a:r>
        </a:p>
      </dsp:txBody>
      <dsp:txXfrm>
        <a:off x="5260367" y="1958102"/>
        <a:ext cx="5252665" cy="4112014"/>
      </dsp:txXfrm>
    </dsp:sp>
    <dsp:sp modelId="{E61B323C-B869-4057-8690-05715894AFC0}">
      <dsp:nvSpPr>
        <dsp:cNvPr id="0" name=""/>
        <dsp:cNvSpPr/>
      </dsp:nvSpPr>
      <dsp:spPr>
        <a:xfrm>
          <a:off x="10513032" y="1958102"/>
          <a:ext cx="5252665" cy="41120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(STRATEGIC) COMMUNICATION</a:t>
          </a:r>
        </a:p>
      </dsp:txBody>
      <dsp:txXfrm>
        <a:off x="10513032" y="1958102"/>
        <a:ext cx="5252665" cy="4112014"/>
      </dsp:txXfrm>
    </dsp:sp>
    <dsp:sp modelId="{21878004-53CE-4541-9051-8C992CF773E9}">
      <dsp:nvSpPr>
        <dsp:cNvPr id="0" name=""/>
        <dsp:cNvSpPr/>
      </dsp:nvSpPr>
      <dsp:spPr>
        <a:xfrm>
          <a:off x="0" y="6070116"/>
          <a:ext cx="15773400" cy="45689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87125-F254-494C-ADDA-DA90B72C05EB}">
      <dsp:nvSpPr>
        <dsp:cNvPr id="0" name=""/>
        <dsp:cNvSpPr/>
      </dsp:nvSpPr>
      <dsp:spPr>
        <a:xfrm>
          <a:off x="4133670" y="0"/>
          <a:ext cx="6527006" cy="6527006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BDDE84-BABE-4107-A8DD-FF335F14F487}">
      <dsp:nvSpPr>
        <dsp:cNvPr id="0" name=""/>
        <dsp:cNvSpPr/>
      </dsp:nvSpPr>
      <dsp:spPr>
        <a:xfrm>
          <a:off x="7397174" y="653338"/>
          <a:ext cx="4242554" cy="5800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Mission</a:t>
          </a:r>
        </a:p>
      </dsp:txBody>
      <dsp:txXfrm>
        <a:off x="7425489" y="681653"/>
        <a:ext cx="4185924" cy="523406"/>
      </dsp:txXfrm>
    </dsp:sp>
    <dsp:sp modelId="{E7670DE7-FC39-42FA-AF99-50BB6A2CCBB6}">
      <dsp:nvSpPr>
        <dsp:cNvPr id="0" name=""/>
        <dsp:cNvSpPr/>
      </dsp:nvSpPr>
      <dsp:spPr>
        <a:xfrm>
          <a:off x="7397174" y="1305879"/>
          <a:ext cx="4242554" cy="5800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Vision</a:t>
          </a:r>
        </a:p>
      </dsp:txBody>
      <dsp:txXfrm>
        <a:off x="7425489" y="1334194"/>
        <a:ext cx="4185924" cy="523406"/>
      </dsp:txXfrm>
    </dsp:sp>
    <dsp:sp modelId="{0B28088A-4490-48A0-8978-D0AC984C470F}">
      <dsp:nvSpPr>
        <dsp:cNvPr id="0" name=""/>
        <dsp:cNvSpPr/>
      </dsp:nvSpPr>
      <dsp:spPr>
        <a:xfrm>
          <a:off x="7397174" y="1958420"/>
          <a:ext cx="4242554" cy="5800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Core Values</a:t>
          </a:r>
        </a:p>
      </dsp:txBody>
      <dsp:txXfrm>
        <a:off x="7425489" y="1986735"/>
        <a:ext cx="4185924" cy="523406"/>
      </dsp:txXfrm>
    </dsp:sp>
    <dsp:sp modelId="{E1685C72-44E2-4C2B-97F7-D1EFD13A337C}">
      <dsp:nvSpPr>
        <dsp:cNvPr id="0" name=""/>
        <dsp:cNvSpPr/>
      </dsp:nvSpPr>
      <dsp:spPr>
        <a:xfrm>
          <a:off x="7397174" y="2610962"/>
          <a:ext cx="4242554" cy="5800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Goals</a:t>
          </a:r>
        </a:p>
      </dsp:txBody>
      <dsp:txXfrm>
        <a:off x="7425489" y="2639277"/>
        <a:ext cx="4185924" cy="523406"/>
      </dsp:txXfrm>
    </dsp:sp>
    <dsp:sp modelId="{19E923E6-B918-4F2B-9478-2752084AB189}">
      <dsp:nvSpPr>
        <dsp:cNvPr id="0" name=""/>
        <dsp:cNvSpPr/>
      </dsp:nvSpPr>
      <dsp:spPr>
        <a:xfrm>
          <a:off x="7397174" y="3263503"/>
          <a:ext cx="4242554" cy="5800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Strategies</a:t>
          </a:r>
        </a:p>
      </dsp:txBody>
      <dsp:txXfrm>
        <a:off x="7425489" y="3291818"/>
        <a:ext cx="4185924" cy="523406"/>
      </dsp:txXfrm>
    </dsp:sp>
    <dsp:sp modelId="{6D034197-F524-45CA-8A91-9E6D6B3C3AA6}">
      <dsp:nvSpPr>
        <dsp:cNvPr id="0" name=""/>
        <dsp:cNvSpPr/>
      </dsp:nvSpPr>
      <dsp:spPr>
        <a:xfrm>
          <a:off x="7397174" y="3916044"/>
          <a:ext cx="4242554" cy="5800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Key Performance Indicators</a:t>
          </a:r>
        </a:p>
      </dsp:txBody>
      <dsp:txXfrm>
        <a:off x="7425489" y="3944359"/>
        <a:ext cx="4185924" cy="523406"/>
      </dsp:txXfrm>
    </dsp:sp>
    <dsp:sp modelId="{5577BF33-93D2-4517-BCA5-2DBB14AE204B}">
      <dsp:nvSpPr>
        <dsp:cNvPr id="0" name=""/>
        <dsp:cNvSpPr/>
      </dsp:nvSpPr>
      <dsp:spPr>
        <a:xfrm>
          <a:off x="7397174" y="4568586"/>
          <a:ext cx="4242554" cy="580036"/>
        </a:xfrm>
        <a:prstGeom prst="roundRect">
          <a:avLst/>
        </a:prstGeom>
        <a:solidFill>
          <a:srgbClr val="FFFF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Initiatives</a:t>
          </a:r>
        </a:p>
      </dsp:txBody>
      <dsp:txXfrm>
        <a:off x="7425489" y="4596901"/>
        <a:ext cx="4185924" cy="523406"/>
      </dsp:txXfrm>
    </dsp:sp>
    <dsp:sp modelId="{94B2AC4C-84A6-43D3-8E22-776F6421EB5B}">
      <dsp:nvSpPr>
        <dsp:cNvPr id="0" name=""/>
        <dsp:cNvSpPr/>
      </dsp:nvSpPr>
      <dsp:spPr>
        <a:xfrm>
          <a:off x="7397174" y="5221127"/>
          <a:ext cx="4242554" cy="580036"/>
        </a:xfrm>
        <a:prstGeom prst="roundRect">
          <a:avLst/>
        </a:prstGeom>
        <a:solidFill>
          <a:srgbClr val="FFFF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Initiative Teams or Work Groups</a:t>
          </a:r>
        </a:p>
      </dsp:txBody>
      <dsp:txXfrm>
        <a:off x="7425489" y="5249442"/>
        <a:ext cx="4185924" cy="5234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93152A-2108-4A21-84D2-4077F306B927}">
      <dsp:nvSpPr>
        <dsp:cNvPr id="0" name=""/>
        <dsp:cNvSpPr/>
      </dsp:nvSpPr>
      <dsp:spPr>
        <a:xfrm>
          <a:off x="6417944" y="0"/>
          <a:ext cx="2937510" cy="16319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Strategic Plan</a:t>
          </a:r>
        </a:p>
      </dsp:txBody>
      <dsp:txXfrm>
        <a:off x="6465742" y="47798"/>
        <a:ext cx="2841914" cy="1536354"/>
      </dsp:txXfrm>
    </dsp:sp>
    <dsp:sp modelId="{EF65D496-8B4C-429B-9A0F-225676720723}">
      <dsp:nvSpPr>
        <dsp:cNvPr id="0" name=""/>
        <dsp:cNvSpPr/>
      </dsp:nvSpPr>
      <dsp:spPr>
        <a:xfrm rot="5400000">
          <a:off x="7580709" y="1672748"/>
          <a:ext cx="611981" cy="7343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 dirty="0"/>
        </a:p>
      </dsp:txBody>
      <dsp:txXfrm rot="-5400000">
        <a:off x="7666386" y="1733946"/>
        <a:ext cx="440627" cy="428387"/>
      </dsp:txXfrm>
    </dsp:sp>
    <dsp:sp modelId="{6D76C4DE-E95A-4B37-BA37-BA84B06CE515}">
      <dsp:nvSpPr>
        <dsp:cNvPr id="0" name=""/>
        <dsp:cNvSpPr/>
      </dsp:nvSpPr>
      <dsp:spPr>
        <a:xfrm>
          <a:off x="6417944" y="2447925"/>
          <a:ext cx="2937510" cy="16319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Divisional Annual Plans (VP/SVP)</a:t>
          </a:r>
        </a:p>
      </dsp:txBody>
      <dsp:txXfrm>
        <a:off x="6465742" y="2495723"/>
        <a:ext cx="2841914" cy="1536354"/>
      </dsp:txXfrm>
    </dsp:sp>
    <dsp:sp modelId="{FEEC207F-8B83-4DB8-9F7C-25352DC98DBE}">
      <dsp:nvSpPr>
        <dsp:cNvPr id="0" name=""/>
        <dsp:cNvSpPr/>
      </dsp:nvSpPr>
      <dsp:spPr>
        <a:xfrm rot="5400000">
          <a:off x="7580709" y="4120673"/>
          <a:ext cx="611981" cy="7343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 dirty="0"/>
        </a:p>
      </dsp:txBody>
      <dsp:txXfrm rot="-5400000">
        <a:off x="7666386" y="4181871"/>
        <a:ext cx="440627" cy="428387"/>
      </dsp:txXfrm>
    </dsp:sp>
    <dsp:sp modelId="{E12B5449-89E4-4D71-BE4C-A8EB7DFD828F}">
      <dsp:nvSpPr>
        <dsp:cNvPr id="0" name=""/>
        <dsp:cNvSpPr/>
      </dsp:nvSpPr>
      <dsp:spPr>
        <a:xfrm>
          <a:off x="6417944" y="4895850"/>
          <a:ext cx="2937510" cy="16319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Functional Area Annual Operational Plans</a:t>
          </a:r>
        </a:p>
      </dsp:txBody>
      <dsp:txXfrm>
        <a:off x="6465742" y="4943648"/>
        <a:ext cx="2841914" cy="15363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2C68D0-F64E-43BB-8ACE-F2B3D7F6EDF4}">
      <dsp:nvSpPr>
        <dsp:cNvPr id="0" name=""/>
        <dsp:cNvSpPr/>
      </dsp:nvSpPr>
      <dsp:spPr>
        <a:xfrm rot="5400000">
          <a:off x="9884437" y="-3992457"/>
          <a:ext cx="1682948" cy="100949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President asked IPAR to develop a template for distribution to all VPs/SVPs and their functional areas including the President’s Office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The Template was to include dropdowns for 4DX  WIGS</a:t>
          </a:r>
        </a:p>
      </dsp:txBody>
      <dsp:txXfrm rot="-5400000">
        <a:off x="5678424" y="295711"/>
        <a:ext cx="10012821" cy="1518638"/>
      </dsp:txXfrm>
    </dsp:sp>
    <dsp:sp modelId="{3FBF66D9-F7A7-4033-9A7E-5EB87259AB11}">
      <dsp:nvSpPr>
        <dsp:cNvPr id="0" name=""/>
        <dsp:cNvSpPr/>
      </dsp:nvSpPr>
      <dsp:spPr>
        <a:xfrm>
          <a:off x="0" y="3187"/>
          <a:ext cx="5678424" cy="21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Templates</a:t>
          </a:r>
        </a:p>
      </dsp:txBody>
      <dsp:txXfrm>
        <a:off x="102693" y="105880"/>
        <a:ext cx="5473038" cy="1898299"/>
      </dsp:txXfrm>
    </dsp:sp>
    <dsp:sp modelId="{F9F60565-6908-4645-B713-43E8DC4AC392}">
      <dsp:nvSpPr>
        <dsp:cNvPr id="0" name=""/>
        <dsp:cNvSpPr/>
      </dsp:nvSpPr>
      <dsp:spPr>
        <a:xfrm rot="5400000">
          <a:off x="9884437" y="-1783588"/>
          <a:ext cx="1682948" cy="100949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President sent out the template together with KPIs to Campus Community on October 22, 2024, with all Operations due to VPs/SVPs on November 22, 2024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VP submitted all Functional Area Operational Plans to IPAR</a:t>
          </a:r>
        </a:p>
      </dsp:txBody>
      <dsp:txXfrm rot="-5400000">
        <a:off x="5678424" y="2504580"/>
        <a:ext cx="10012821" cy="1518638"/>
      </dsp:txXfrm>
    </dsp:sp>
    <dsp:sp modelId="{1ED987DB-AA8E-4BD2-A8F8-4743CE596468}">
      <dsp:nvSpPr>
        <dsp:cNvPr id="0" name=""/>
        <dsp:cNvSpPr/>
      </dsp:nvSpPr>
      <dsp:spPr>
        <a:xfrm>
          <a:off x="0" y="2212057"/>
          <a:ext cx="5678424" cy="21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Operational Plans</a:t>
          </a:r>
        </a:p>
      </dsp:txBody>
      <dsp:txXfrm>
        <a:off x="102693" y="2314750"/>
        <a:ext cx="5473038" cy="1898299"/>
      </dsp:txXfrm>
    </dsp:sp>
    <dsp:sp modelId="{11ECE48F-EF20-489F-BCF9-4EBCA22B63FF}">
      <dsp:nvSpPr>
        <dsp:cNvPr id="0" name=""/>
        <dsp:cNvSpPr/>
      </dsp:nvSpPr>
      <dsp:spPr>
        <a:xfrm rot="5400000">
          <a:off x="9884437" y="425281"/>
          <a:ext cx="1682948" cy="100949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Executive Council Retreat on February 24, 2025</a:t>
          </a:r>
        </a:p>
      </dsp:txBody>
      <dsp:txXfrm rot="-5400000">
        <a:off x="5678424" y="4713450"/>
        <a:ext cx="10012821" cy="1518638"/>
      </dsp:txXfrm>
    </dsp:sp>
    <dsp:sp modelId="{13684E9B-6FEE-451E-B3EB-CF08BC2A2CED}">
      <dsp:nvSpPr>
        <dsp:cNvPr id="0" name=""/>
        <dsp:cNvSpPr/>
      </dsp:nvSpPr>
      <dsp:spPr>
        <a:xfrm>
          <a:off x="0" y="4420927"/>
          <a:ext cx="5678424" cy="21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Executive Council </a:t>
          </a:r>
        </a:p>
      </dsp:txBody>
      <dsp:txXfrm>
        <a:off x="102693" y="4523620"/>
        <a:ext cx="5473038" cy="18982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7D77F8-449F-3145-B616-C96631CEF5FA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80088-8208-954B-85F5-B56BD20B29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208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480088-8208-954B-85F5-B56BD20B291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96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480088-8208-954B-85F5-B56BD20B29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741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480088-8208-954B-85F5-B56BD20B291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24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480088-8208-954B-85F5-B56BD20B29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7777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480088-8208-954B-85F5-B56BD20B29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3300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480088-8208-954B-85F5-B56BD20B2916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637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D1F2D-0693-8C4C-7C78-B0E82135BB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F20B6C-4EF8-4460-C113-32169ABD16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F38E2-56A2-4C4D-8C50-399C1D862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DC25F-1672-6D12-67E9-74BC599E4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95C55-8A49-6B60-FF66-03FA57161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740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2B09F-1561-1B6B-66F1-691D04F07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9595E-DB5A-F5DE-822D-1C871177B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F47DB-697E-CB19-5225-2145587F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65515-E971-76CD-B865-4CC9C55B1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ACD5E-B093-7806-2FB7-AA977A268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61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6F9D8-BBAE-053E-D378-F39A5FAE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38BC7-0AAE-4590-D2E6-475D21118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12A8D-6B92-EFDB-646A-71046DFD6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9D9D4-644B-2447-6224-D1633CEC4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81698-2C7F-9A82-1CCC-75BEAAC46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420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96D76-F4D6-734B-34FB-510AAAED0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FE6E0-A5AB-0489-BE07-2DDD8646F7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27BACD-E65A-3C90-234E-1546B656D7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7BD2B8-250B-0EE0-2C90-8ACE1ADDC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31A21B-0EE5-8711-2654-D4520225A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E64085-D60E-6BBF-7B46-DCEB8248E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869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52BCA-DE8C-7DB4-379A-0AE39D507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BEA30E-1416-F032-F3CF-B808D7A2E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1BC56-F1EF-EE41-8987-AC91CA711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39A006-B813-51A7-4732-40FC5CF879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476F57-E440-E72E-D618-27D2742E23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B5666B-2546-2F3B-E197-7A918AAA6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ABDBB1-7724-C294-C743-87B2F8669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67EF30-D8D6-BA2D-CC9D-07082298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3191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7AE57-492D-EF76-1AD4-16CC78394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3D54A8-297D-6C72-7C44-13D15BCF2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2C62AF-C7F3-D144-8685-F5406E363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74F34F-690E-D702-1CD6-156B19A85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4426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3225CE-6815-5E6E-01AB-F0AACD361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DFA341-2132-D257-1FF6-726CD39BA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0924E-20FE-6AF6-3A32-1E8F78DB9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864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A5018-7A16-F4F2-4B4A-3FD23F313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E6EF4-084D-EC98-219E-E15570EF5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3111A-4970-C949-6ADA-D166C8440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A6FD14-4E04-D794-38A3-8D4F139E5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6F940-87AE-6FE9-60D4-CFD92BAE6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25FE9F-F27F-3587-46AF-F2853F264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2926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12D73-0954-05C5-809F-864541AC0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99BA8D-2FA9-649F-1A18-2A95A06039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9B104-7D21-C444-549E-4ACF2AA6B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4DBE9A-8DE2-671E-7056-445F15CB0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725465-4647-6BB1-F667-0EE7FB3BA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EE96E-F4AF-DF09-9B0B-1626AAB18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6244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BC57C-22A3-86AF-8762-5FC2C548B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A6E72C-2EE5-B3C8-C0E5-734E3F004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02E37-BEDE-7507-67D0-674864410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64E08-3EE8-EEB2-BBD0-9C33CF567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2EA43-0143-D72B-9536-B21C6D5EA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8014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786DD-6758-2F7A-F8AD-C9543A0CE3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FD5EF1-C31F-BE53-437D-50195EBB75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723BA-40C6-87DE-BCA4-F18880FAA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A9F30-1A3B-643C-72E6-CC0CBEDDE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E08BD-AA77-5317-58D7-D8714B9A2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1020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F21B4-0686-90CC-638B-294621DA3D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659D9E-75B4-46F0-1A03-73B3C9972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D22B1-C346-4208-9CA5-DA360F863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B8640-9361-1392-A42D-2E2046711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CD911-8FF1-39FB-C65B-447F7E546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5043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258FA-F623-E6B5-DE5B-FAAB386CB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A5B72-624A-905B-F596-B253D3522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3524B-744D-51AC-8DF7-C5D475853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6F33E-B387-3C4C-F340-A5A7E8617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D17B6-1306-462A-8FE5-B1244B735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488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CCA96-9549-7A53-492C-832338CB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B61FB2-A8CE-C346-E372-F74C19E9B6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0F366-7189-8680-529D-BB7D3D33C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37E7C-872A-1294-B5A5-4C394DE05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BD659-CCAE-3733-CB19-BCDAE9AF0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8490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830A9-2FD8-B0D6-18C6-264BD46E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262BB-3F4C-8960-9D74-FC46978319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44FBD7-6B2E-A7E4-7622-BBF36DC208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115AE-67E3-A424-C5CC-3CD0C78F7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674831-F28B-3785-2927-A5E32A84B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8D9169-3739-B60F-A9C6-58318D196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2025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74234-72C7-C50A-AD28-BF03BBE95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D2DCBC-B6FC-9FEB-B6B1-C287B5B2F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EBE71E-0433-71FD-9713-8C80C2C8D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7142DD-E31F-8E86-3565-A1FF320A43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C1EDA9-B5F5-1BF0-F147-30FCDB6018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478AAB-0E91-CD63-5F77-00A958069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063B1C-AAFB-5669-936B-50744DD18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CBF859-9097-DF49-700A-E02D98B59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4803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84FCC-48B5-3F48-F462-2DD2B9B86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7450F6-CF79-8001-8952-01CA576C6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043C93-B6A7-0E23-CB24-62A657633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A9EA0F-FE18-A884-3BE7-FC98A9314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8563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BFE85A-6B24-FE7B-96DA-7AE1E68E1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0D5464-1487-312C-8CBB-B10816E28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91B15B-87DF-2432-C098-D0BA15997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731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D45D7-5735-A439-A049-A7A8CE6B7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11CF5-E6EF-D080-97F0-796342FD4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4A98B-54A3-9CD2-2362-D388E62D3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B8E29-3F77-D740-B470-FBCA96DA7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3E3120-EB92-96EF-AB96-805174DFC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5638AF-8F60-7AAC-CE26-C477B447F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1496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A592F-77CE-FB87-3353-C34A1B0A8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13D53F-4692-C61C-3CEB-9B78BD7570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9C30A-802B-5294-7447-9C5FC610B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55A3D4-A0DF-7C20-DCEA-08067320E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2AEC78-F476-77F4-007F-5B1DBA6AC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D702FB-CE3F-800D-97BD-DE4AC2046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3425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15AEA-781B-06E5-C415-F3D0C81F5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4E6B20-725B-7868-9950-31CF667A9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59F17D-CAE5-0D14-1C18-F2FBA339B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B8EC7-C5E4-F3C2-03FC-90A0AC12D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F783C-CC66-7FB2-5B85-17D42098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5171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41014E-5312-9859-4EB9-96EB44936F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9F02C1-A56F-3C39-39DE-365F8B8B0D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B8231-FA73-145D-227B-3DF8B429E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A3B27-76E6-8E74-7864-A466EF941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1BB7D-62E5-5899-DB4C-A8844215A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6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E7E7E2-062B-FA90-8413-60122AC92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D5A85E-389A-449F-5B78-F2104F334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25E3D-74BB-ABD2-F339-E0FC5B6665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AB93A-95EB-4490-A145-4DBB46A81D10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420BB-91ED-21B2-7A1F-740D7A2320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FD170-86EF-46B3-2E94-119D94AD9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749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CB2F42-5593-8E76-7798-7EA1991A9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C9F7F5-75DB-9FF0-DB71-C38C0DFDF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CCA4C-A715-BE67-961D-D087DA192E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983695-A4DA-49FB-8FB6-17249B0F5272}" type="datetimeFigureOut">
              <a:rPr lang="en-US" smtClean="0"/>
              <a:t>5/2/2025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E14E1-D3FC-1CFE-22B5-B0944B4AB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E33FE-D113-FB34-FCE1-05245F99F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34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CEB32A4C-63DE-9E65-DB64-15A25D40040E}"/>
              </a:ext>
            </a:extLst>
          </p:cNvPr>
          <p:cNvSpPr/>
          <p:nvPr/>
        </p:nvSpPr>
        <p:spPr>
          <a:xfrm>
            <a:off x="4251086" y="0"/>
            <a:ext cx="14226878" cy="10287000"/>
          </a:xfrm>
          <a:custGeom>
            <a:avLst/>
            <a:gdLst>
              <a:gd name="connsiteX0" fmla="*/ 0 w 14226878"/>
              <a:gd name="connsiteY0" fmla="*/ 0 h 10287000"/>
              <a:gd name="connsiteX1" fmla="*/ 14226878 w 14226878"/>
              <a:gd name="connsiteY1" fmla="*/ 0 h 10287000"/>
              <a:gd name="connsiteX2" fmla="*/ 14226878 w 14226878"/>
              <a:gd name="connsiteY2" fmla="*/ 10287000 h 10287000"/>
              <a:gd name="connsiteX3" fmla="*/ 0 w 14226878"/>
              <a:gd name="connsiteY3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26878" h="10287000">
                <a:moveTo>
                  <a:pt x="0" y="0"/>
                </a:moveTo>
                <a:lnTo>
                  <a:pt x="14226878" y="0"/>
                </a:lnTo>
                <a:lnTo>
                  <a:pt x="14226878" y="1028700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l="-909" r="-909"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E4F38BD-469C-78C8-2BC1-1CB8107598E9}"/>
              </a:ext>
            </a:extLst>
          </p:cNvPr>
          <p:cNvSpPr/>
          <p:nvPr/>
        </p:nvSpPr>
        <p:spPr>
          <a:xfrm rot="-7020778">
            <a:off x="-3653820" y="1291732"/>
            <a:ext cx="14173945" cy="9825645"/>
          </a:xfrm>
          <a:custGeom>
            <a:avLst/>
            <a:gdLst>
              <a:gd name="connsiteX0" fmla="*/ 14173945 w 14173945"/>
              <a:gd name="connsiteY0" fmla="*/ 4672275 h 9825645"/>
              <a:gd name="connsiteX1" fmla="*/ 11546702 w 14173945"/>
              <a:gd name="connsiteY1" fmla="*/ 9825645 h 9825645"/>
              <a:gd name="connsiteX2" fmla="*/ 0 w 14173945"/>
              <a:gd name="connsiteY2" fmla="*/ 9825645 h 9825645"/>
              <a:gd name="connsiteX3" fmla="*/ 5009218 w 14173945"/>
              <a:gd name="connsiteY3" fmla="*/ 0 h 9825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73945" h="9825645">
                <a:moveTo>
                  <a:pt x="14173945" y="4672275"/>
                </a:moveTo>
                <a:lnTo>
                  <a:pt x="11546702" y="9825645"/>
                </a:lnTo>
                <a:lnTo>
                  <a:pt x="0" y="9825645"/>
                </a:lnTo>
                <a:lnTo>
                  <a:pt x="5009218" y="0"/>
                </a:lnTo>
                <a:close/>
              </a:path>
            </a:pathLst>
          </a:custGeom>
          <a:solidFill>
            <a:srgbClr val="2795D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1066EAA9-5F92-336E-D41F-C694F61E3799}"/>
              </a:ext>
            </a:extLst>
          </p:cNvPr>
          <p:cNvSpPr/>
          <p:nvPr/>
        </p:nvSpPr>
        <p:spPr>
          <a:xfrm rot="-7020778">
            <a:off x="-5263917" y="1845583"/>
            <a:ext cx="14376766" cy="10504745"/>
          </a:xfrm>
          <a:custGeom>
            <a:avLst/>
            <a:gdLst>
              <a:gd name="connsiteX0" fmla="*/ 92646 w 14249558"/>
              <a:gd name="connsiteY0" fmla="*/ 0 h 10441156"/>
              <a:gd name="connsiteX1" fmla="*/ 0 w 14249558"/>
              <a:gd name="connsiteY1" fmla="*/ 181728 h 10441156"/>
              <a:gd name="connsiteX2" fmla="*/ 0 w 14249558"/>
              <a:gd name="connsiteY2" fmla="*/ 0 h 10441156"/>
              <a:gd name="connsiteX3" fmla="*/ 14249558 w 14249558"/>
              <a:gd name="connsiteY3" fmla="*/ 6715127 h 10441156"/>
              <a:gd name="connsiteX4" fmla="*/ 12349989 w 14249558"/>
              <a:gd name="connsiteY4" fmla="*/ 10441156 h 10441156"/>
              <a:gd name="connsiteX5" fmla="*/ 895934 w 14249558"/>
              <a:gd name="connsiteY5" fmla="*/ 10441156 h 10441156"/>
              <a:gd name="connsiteX6" fmla="*/ 5158365 w 14249558"/>
              <a:gd name="connsiteY6" fmla="*/ 2080341 h 1044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49558" h="10441156">
                <a:moveTo>
                  <a:pt x="92646" y="0"/>
                </a:moveTo>
                <a:lnTo>
                  <a:pt x="0" y="181728"/>
                </a:lnTo>
                <a:lnTo>
                  <a:pt x="0" y="0"/>
                </a:lnTo>
                <a:close/>
                <a:moveTo>
                  <a:pt x="14249558" y="6715127"/>
                </a:moveTo>
                <a:lnTo>
                  <a:pt x="12349989" y="10441156"/>
                </a:lnTo>
                <a:lnTo>
                  <a:pt x="895934" y="10441156"/>
                </a:lnTo>
                <a:lnTo>
                  <a:pt x="5158365" y="2080341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Freeform 5"/>
          <p:cNvSpPr/>
          <p:nvPr/>
        </p:nvSpPr>
        <p:spPr>
          <a:xfrm>
            <a:off x="0" y="1790699"/>
            <a:ext cx="11353800" cy="8496301"/>
          </a:xfrm>
          <a:custGeom>
            <a:avLst/>
            <a:gdLst/>
            <a:ahLst/>
            <a:cxnLst/>
            <a:rect l="l" t="t" r="r" b="b"/>
            <a:pathLst>
              <a:path w="10667111" h="10667111">
                <a:moveTo>
                  <a:pt x="0" y="0"/>
                </a:moveTo>
                <a:lnTo>
                  <a:pt x="10667111" y="0"/>
                </a:lnTo>
                <a:lnTo>
                  <a:pt x="10667111" y="10667111"/>
                </a:lnTo>
                <a:lnTo>
                  <a:pt x="0" y="106671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5000"/>
            </a:blip>
            <a:stretch>
              <a:fillRect l="-57142" b="-25433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1528DB5B-4D89-6463-1864-385AB6C855FB}"/>
              </a:ext>
            </a:extLst>
          </p:cNvPr>
          <p:cNvSpPr/>
          <p:nvPr/>
        </p:nvSpPr>
        <p:spPr>
          <a:xfrm>
            <a:off x="13408672" y="0"/>
            <a:ext cx="5066834" cy="1300585"/>
          </a:xfrm>
          <a:custGeom>
            <a:avLst/>
            <a:gdLst>
              <a:gd name="connsiteX0" fmla="*/ 0 w 5066834"/>
              <a:gd name="connsiteY0" fmla="*/ 0 h 1588030"/>
              <a:gd name="connsiteX1" fmla="*/ 5066834 w 5066834"/>
              <a:gd name="connsiteY1" fmla="*/ 0 h 1588030"/>
              <a:gd name="connsiteX2" fmla="*/ 5066834 w 5066834"/>
              <a:gd name="connsiteY2" fmla="*/ 1588030 h 1588030"/>
              <a:gd name="connsiteX3" fmla="*/ 771525 w 5066834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6834" h="1588030">
                <a:moveTo>
                  <a:pt x="0" y="0"/>
                </a:moveTo>
                <a:lnTo>
                  <a:pt x="5066834" y="0"/>
                </a:lnTo>
                <a:lnTo>
                  <a:pt x="5066834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TextBox 9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5624"/>
              </a:lnSpc>
            </a:pPr>
            <a:endParaRPr dirty="0"/>
          </a:p>
        </p:txBody>
      </p:sp>
      <p:sp>
        <p:nvSpPr>
          <p:cNvPr id="10" name="Freeform 10"/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TextBox 11"/>
          <p:cNvSpPr txBox="1"/>
          <p:nvPr/>
        </p:nvSpPr>
        <p:spPr>
          <a:xfrm>
            <a:off x="628698" y="5752273"/>
            <a:ext cx="17506902" cy="1219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113"/>
              </a:lnSpc>
            </a:pPr>
            <a:r>
              <a:rPr lang="en-US" sz="4800" spc="-249" dirty="0">
                <a:solidFill>
                  <a:srgbClr val="FFFFFF"/>
                </a:solidFill>
                <a:latin typeface="Montserrat Ultra-Bold Italics"/>
              </a:rPr>
              <a:t>2023-2028 Strategy Plan Update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8697" y="7530544"/>
            <a:ext cx="17653667" cy="2462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200" dirty="0">
                <a:solidFill>
                  <a:srgbClr val="FFFFFF"/>
                </a:solidFill>
                <a:latin typeface="Open Sans"/>
              </a:rPr>
              <a:t>Board of Trustees</a:t>
            </a:r>
          </a:p>
          <a:p>
            <a:pPr algn="ctr">
              <a:lnSpc>
                <a:spcPts val="4899"/>
              </a:lnSpc>
            </a:pPr>
            <a:r>
              <a:rPr lang="en-US" sz="3200" dirty="0">
                <a:solidFill>
                  <a:srgbClr val="FFFFFF"/>
                </a:solidFill>
                <a:latin typeface="Open Sans"/>
              </a:rPr>
              <a:t>May 2, 2025</a:t>
            </a:r>
          </a:p>
          <a:p>
            <a:pPr algn="ctr">
              <a:lnSpc>
                <a:spcPts val="4899"/>
              </a:lnSpc>
            </a:pPr>
            <a:r>
              <a:rPr lang="en-US" sz="3200" dirty="0">
                <a:solidFill>
                  <a:srgbClr val="FFFFFF"/>
                </a:solidFill>
                <a:latin typeface="Open Sans"/>
              </a:rPr>
              <a:t>Agatha Awuah, Ph.D.</a:t>
            </a:r>
          </a:p>
          <a:p>
            <a:pPr algn="ctr">
              <a:lnSpc>
                <a:spcPts val="4899"/>
              </a:lnSpc>
            </a:pPr>
            <a:r>
              <a:rPr lang="en-US" sz="3200" dirty="0">
                <a:solidFill>
                  <a:srgbClr val="FFFFFF"/>
                </a:solidFill>
                <a:latin typeface="Open Sans"/>
              </a:rPr>
              <a:t>Office of Institutional Planning, Assessment &amp; Research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6DCBC-144D-4508-4DBD-C1A41EFACE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Brief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DCC433-92BB-1520-4DDE-3479AD7CB6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9D06B7D4-5F14-5C66-965D-23F52924005C}"/>
              </a:ext>
            </a:extLst>
          </p:cNvPr>
          <p:cNvSpPr/>
          <p:nvPr/>
        </p:nvSpPr>
        <p:spPr>
          <a:xfrm>
            <a:off x="13408672" y="0"/>
            <a:ext cx="4879328" cy="1300585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571C3F1F-8C61-953F-42D2-D7476F260AD3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311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E98EE-E3BA-1925-CDDC-4219D2E24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Strategic Planning Process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AF8C223-D758-F260-9683-0DE57E9D28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4596614"/>
              </p:ext>
            </p:extLst>
          </p:nvPr>
        </p:nvGraphicFramePr>
        <p:xfrm>
          <a:off x="1257300" y="2738438"/>
          <a:ext cx="15773400" cy="652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reeform 10">
            <a:extLst>
              <a:ext uri="{FF2B5EF4-FFF2-40B4-BE49-F238E27FC236}">
                <a16:creationId xmlns:a16="http://schemas.microsoft.com/office/drawing/2014/main" id="{F603FF17-46E5-15F2-330D-29D7F815C2E8}"/>
              </a:ext>
            </a:extLst>
          </p:cNvPr>
          <p:cNvSpPr/>
          <p:nvPr/>
        </p:nvSpPr>
        <p:spPr>
          <a:xfrm>
            <a:off x="13408672" y="0"/>
            <a:ext cx="4879328" cy="1300585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68DF8560-A59C-7332-D183-173DC1500AFC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350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C371-8999-960F-65F6-7F6E5974A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/>
              <a:t>STRATEGIC THEMES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EBAB29D-4211-CB3F-E79D-17BD5ADD9BB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57300" y="2738438"/>
          <a:ext cx="15773400" cy="6527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reeform 10">
            <a:extLst>
              <a:ext uri="{FF2B5EF4-FFF2-40B4-BE49-F238E27FC236}">
                <a16:creationId xmlns:a16="http://schemas.microsoft.com/office/drawing/2014/main" id="{90979FB6-6ADD-A822-121C-01E3DB3F27A0}"/>
              </a:ext>
            </a:extLst>
          </p:cNvPr>
          <p:cNvSpPr/>
          <p:nvPr/>
        </p:nvSpPr>
        <p:spPr>
          <a:xfrm>
            <a:off x="13408672" y="0"/>
            <a:ext cx="4879328" cy="1300585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FC38452C-EDD0-DB4E-A77F-6CC78235880E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017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CCCF2F12-C617-30D6-ADA4-2C9A4CCDF855}"/>
              </a:ext>
            </a:extLst>
          </p:cNvPr>
          <p:cNvSpPr/>
          <p:nvPr/>
        </p:nvSpPr>
        <p:spPr>
          <a:xfrm rot="-1753206">
            <a:off x="2208306" y="8711045"/>
            <a:ext cx="21071716" cy="8977546"/>
          </a:xfrm>
          <a:custGeom>
            <a:avLst/>
            <a:gdLst>
              <a:gd name="connsiteX0" fmla="*/ 21071716 w 21071716"/>
              <a:gd name="connsiteY0" fmla="*/ 0 h 8977546"/>
              <a:gd name="connsiteX1" fmla="*/ 16050204 w 21071716"/>
              <a:gd name="connsiteY1" fmla="*/ 8977546 h 8977546"/>
              <a:gd name="connsiteX2" fmla="*/ 0 w 21071716"/>
              <a:gd name="connsiteY2" fmla="*/ 0 h 897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1716" h="8977546">
                <a:moveTo>
                  <a:pt x="21071716" y="0"/>
                </a:moveTo>
                <a:lnTo>
                  <a:pt x="16050204" y="8977546"/>
                </a:lnTo>
                <a:lnTo>
                  <a:pt x="0" y="0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1566497"/>
            <a:ext cx="14439900" cy="1040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-485" normalizeH="0" baseline="0" noProof="0" dirty="0">
                <a:ln>
                  <a:noFill/>
                </a:ln>
                <a:solidFill>
                  <a:srgbClr val="263F6B"/>
                </a:solidFill>
                <a:effectLst/>
                <a:uLnTx/>
                <a:uFillTx/>
                <a:latin typeface="Montserrat Ultra-Bold Italics"/>
                <a:ea typeface="+mn-ea"/>
                <a:cs typeface="+mn-cs"/>
              </a:rPr>
              <a:t>2023-28 Strategic Plan Overview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1BFECAB-1C01-DAF1-39BA-052525818A74}"/>
              </a:ext>
            </a:extLst>
          </p:cNvPr>
          <p:cNvSpPr/>
          <p:nvPr/>
        </p:nvSpPr>
        <p:spPr>
          <a:xfrm>
            <a:off x="13408672" y="0"/>
            <a:ext cx="4879328" cy="158803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56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22C62B-0180-C6A5-D922-7C5B2554A328}"/>
              </a:ext>
            </a:extLst>
          </p:cNvPr>
          <p:cNvSpPr/>
          <p:nvPr/>
        </p:nvSpPr>
        <p:spPr>
          <a:xfrm>
            <a:off x="733896" y="3162300"/>
            <a:ext cx="2514599" cy="12192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Goal #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Academic Success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164F8F22-0301-5D2D-2797-61B80348894B}"/>
              </a:ext>
            </a:extLst>
          </p:cNvPr>
          <p:cNvSpPr/>
          <p:nvPr/>
        </p:nvSpPr>
        <p:spPr>
          <a:xfrm>
            <a:off x="3390901" y="3583216"/>
            <a:ext cx="1485899" cy="467881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A9A5EA-28F8-1DAD-C23E-45B78AC52467}"/>
              </a:ext>
            </a:extLst>
          </p:cNvPr>
          <p:cNvSpPr/>
          <p:nvPr/>
        </p:nvSpPr>
        <p:spPr>
          <a:xfrm>
            <a:off x="5105398" y="2857499"/>
            <a:ext cx="4967223" cy="175260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Strategic Priorities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Academic Programs &amp; Course Modality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Teaching Innovation &amp; Excellence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Academic Support Services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1CD0C57-71AD-C156-B4C0-3BD6E2DD9318}"/>
              </a:ext>
            </a:extLst>
          </p:cNvPr>
          <p:cNvSpPr/>
          <p:nvPr/>
        </p:nvSpPr>
        <p:spPr>
          <a:xfrm>
            <a:off x="10210800" y="3543301"/>
            <a:ext cx="1309622" cy="484112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4B5AC9-2641-2729-F97B-4A0BC0A3E0A9}"/>
              </a:ext>
            </a:extLst>
          </p:cNvPr>
          <p:cNvSpPr/>
          <p:nvPr/>
        </p:nvSpPr>
        <p:spPr>
          <a:xfrm>
            <a:off x="11658600" y="2833051"/>
            <a:ext cx="5410200" cy="218896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 Key Performance Indicators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Persistence, Retention &amp; Graduation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Closing Achievement Gaps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Credit Accumulation and milestone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624E63-19E2-FFB6-DDEB-1C594B1AC23F}"/>
              </a:ext>
            </a:extLst>
          </p:cNvPr>
          <p:cNvSpPr/>
          <p:nvPr/>
        </p:nvSpPr>
        <p:spPr>
          <a:xfrm>
            <a:off x="733896" y="5448300"/>
            <a:ext cx="2514599" cy="1219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Goal #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Student Experience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254E7EA-6BB5-CF84-36DA-C4DA4C591187}"/>
              </a:ext>
            </a:extLst>
          </p:cNvPr>
          <p:cNvSpPr/>
          <p:nvPr/>
        </p:nvSpPr>
        <p:spPr>
          <a:xfrm>
            <a:off x="3390901" y="5698435"/>
            <a:ext cx="1485899" cy="4764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C1AC95-30EC-685C-BDC0-3320E55DCD99}"/>
              </a:ext>
            </a:extLst>
          </p:cNvPr>
          <p:cNvSpPr/>
          <p:nvPr/>
        </p:nvSpPr>
        <p:spPr>
          <a:xfrm>
            <a:off x="5029199" y="5143500"/>
            <a:ext cx="5043421" cy="201756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 Strategic Priorities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Student-Centered systems and procedures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Diversity, Equity &amp; Inclusion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Student Belonging, Engagement &amp; Wellbeing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Support Systems to address non-cognitive barriers to success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AA785728-B727-5761-BFE9-83160A687BA9}"/>
              </a:ext>
            </a:extLst>
          </p:cNvPr>
          <p:cNvSpPr/>
          <p:nvPr/>
        </p:nvSpPr>
        <p:spPr>
          <a:xfrm>
            <a:off x="10210800" y="5905500"/>
            <a:ext cx="1143000" cy="45720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63946C-94EC-490D-74C2-DD3BF942F75A}"/>
              </a:ext>
            </a:extLst>
          </p:cNvPr>
          <p:cNvSpPr/>
          <p:nvPr/>
        </p:nvSpPr>
        <p:spPr>
          <a:xfrm>
            <a:off x="11582400" y="5308905"/>
            <a:ext cx="5486400" cy="220980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 Key Performance Indicators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Recommendation of OCC to High School Students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Diversity, Equity &amp; Inclusion as core values of OCC’s mission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Sense of Belonging at OCC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Satisfaction with Quality of Education at OCC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E8DDC8-B11D-FC4D-7DED-42AD1C3B18CC}"/>
              </a:ext>
            </a:extLst>
          </p:cNvPr>
          <p:cNvSpPr/>
          <p:nvPr/>
        </p:nvSpPr>
        <p:spPr>
          <a:xfrm>
            <a:off x="609599" y="8199966"/>
            <a:ext cx="2638896" cy="128693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Goal # 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Communication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E34337D8-A1F0-A368-7999-3FA7404FCA56}"/>
              </a:ext>
            </a:extLst>
          </p:cNvPr>
          <p:cNvSpPr/>
          <p:nvPr/>
        </p:nvSpPr>
        <p:spPr>
          <a:xfrm>
            <a:off x="3390900" y="8720503"/>
            <a:ext cx="1485899" cy="476424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77DFA9-D146-267D-3A30-3BD0947BE356}"/>
              </a:ext>
            </a:extLst>
          </p:cNvPr>
          <p:cNvSpPr/>
          <p:nvPr/>
        </p:nvSpPr>
        <p:spPr>
          <a:xfrm>
            <a:off x="5105399" y="7658100"/>
            <a:ext cx="5191253" cy="25146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Strategic Priorities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Consistent &amp; well-coordinated communication messages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Strategic Communication interventions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Employees understanding of their contribution towards student success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Stakeholders mechanism to share ideas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Recognition of OCC brand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CD0441-07E8-6B1F-F265-2D4C4E07CD33}"/>
              </a:ext>
            </a:extLst>
          </p:cNvPr>
          <p:cNvSpPr/>
          <p:nvPr/>
        </p:nvSpPr>
        <p:spPr>
          <a:xfrm>
            <a:off x="11520422" y="7789757"/>
            <a:ext cx="5624578" cy="2209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 Key Performance Indicators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Complete audit of College communications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Practice of open and ethical communication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Student competencies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Centrality of Students’ needs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Information sharing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Stakeholders perception of OCC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794FC133-5210-AC67-C33B-BD2B73EE3446}"/>
              </a:ext>
            </a:extLst>
          </p:cNvPr>
          <p:cNvSpPr/>
          <p:nvPr/>
        </p:nvSpPr>
        <p:spPr>
          <a:xfrm>
            <a:off x="10414000" y="8720503"/>
            <a:ext cx="939800" cy="476424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23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1407024"/>
            <a:ext cx="8960827" cy="8879976"/>
          </a:xfrm>
          <a:custGeom>
            <a:avLst/>
            <a:gdLst/>
            <a:ahLst/>
            <a:cxnLst/>
            <a:rect l="l" t="t" r="r" b="b"/>
            <a:pathLst>
              <a:path w="10586922" h="10586922">
                <a:moveTo>
                  <a:pt x="0" y="0"/>
                </a:moveTo>
                <a:lnTo>
                  <a:pt x="10586922" y="0"/>
                </a:lnTo>
                <a:lnTo>
                  <a:pt x="10586922" y="10586922"/>
                </a:lnTo>
                <a:lnTo>
                  <a:pt x="0" y="105869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8147" b="-19222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D5EAA923-B676-EE3C-8DDF-1494C24323C5}"/>
              </a:ext>
            </a:extLst>
          </p:cNvPr>
          <p:cNvSpPr/>
          <p:nvPr/>
        </p:nvSpPr>
        <p:spPr>
          <a:xfrm rot="-1753206">
            <a:off x="771998" y="4580304"/>
            <a:ext cx="21043161" cy="8965380"/>
          </a:xfrm>
          <a:custGeom>
            <a:avLst/>
            <a:gdLst>
              <a:gd name="connsiteX0" fmla="*/ 21043161 w 21043161"/>
              <a:gd name="connsiteY0" fmla="*/ 0 h 8965380"/>
              <a:gd name="connsiteX1" fmla="*/ 16028451 w 21043161"/>
              <a:gd name="connsiteY1" fmla="*/ 8965380 h 8965380"/>
              <a:gd name="connsiteX2" fmla="*/ 0 w 21043161"/>
              <a:gd name="connsiteY2" fmla="*/ 0 h 896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43161" h="8965380">
                <a:moveTo>
                  <a:pt x="21043161" y="0"/>
                </a:moveTo>
                <a:lnTo>
                  <a:pt x="16028451" y="8965380"/>
                </a:lnTo>
                <a:lnTo>
                  <a:pt x="0" y="0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34937" y="1521324"/>
            <a:ext cx="14018125" cy="629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95" b="0" i="0" u="none" strike="noStrike" kern="1200" cap="none" spc="-294" normalizeH="0" baseline="0" noProof="0" dirty="0">
                <a:ln>
                  <a:noFill/>
                </a:ln>
                <a:solidFill>
                  <a:srgbClr val="003151"/>
                </a:solidFill>
                <a:effectLst/>
                <a:uLnTx/>
                <a:uFillTx/>
                <a:latin typeface="Montserrat Ultra-Bold Italics"/>
                <a:ea typeface="+mn-ea"/>
                <a:cs typeface="+mn-cs"/>
              </a:rPr>
              <a:t>2023-28 Strategic Plan Summary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92001" y="3423799"/>
            <a:ext cx="15703999" cy="3846454"/>
            <a:chOff x="0" y="0"/>
            <a:chExt cx="20938665" cy="5128605"/>
          </a:xfrm>
        </p:grpSpPr>
        <p:sp>
          <p:nvSpPr>
            <p:cNvPr id="6" name="AutoShape 6"/>
            <p:cNvSpPr/>
            <p:nvPr/>
          </p:nvSpPr>
          <p:spPr>
            <a:xfrm>
              <a:off x="6344542" y="0"/>
              <a:ext cx="0" cy="5128605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AutoShape 7"/>
            <p:cNvSpPr/>
            <p:nvPr/>
          </p:nvSpPr>
          <p:spPr>
            <a:xfrm>
              <a:off x="14715913" y="0"/>
              <a:ext cx="0" cy="5128605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057440"/>
              <a:ext cx="4321497" cy="528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2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0" i="0" u="none" strike="noStrike" kern="1200" cap="none" spc="50" normalizeH="0" baseline="0" noProof="0" dirty="0">
                  <a:ln>
                    <a:noFill/>
                  </a:ln>
                  <a:solidFill>
                    <a:srgbClr val="003151"/>
                  </a:solidFill>
                  <a:effectLst/>
                  <a:uLnTx/>
                  <a:uFillTx/>
                  <a:latin typeface="Montserrat Ultra-Bold"/>
                  <a:ea typeface="+mn-ea"/>
                  <a:cs typeface="+mn-cs"/>
                </a:rPr>
                <a:t>3 GOALS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170807"/>
              <a:ext cx="4321497" cy="528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42900" marR="0" lvl="0" indent="-342900" algn="ctr" defTabSz="914400" rtl="0" eaLnBrk="1" fontAlgn="auto" latinLnBrk="0" hangingPunct="1">
                <a:lnSpc>
                  <a:spcPts val="32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sz="2500" b="0" i="0" u="none" strike="noStrike" kern="1200" cap="none" spc="50" normalizeH="0" baseline="0" noProof="0" dirty="0">
                <a:ln>
                  <a:noFill/>
                </a:ln>
                <a:solidFill>
                  <a:srgbClr val="003151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47689" y="1057440"/>
              <a:ext cx="4321497" cy="1093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2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0" i="0" u="none" strike="noStrike" kern="1200" cap="none" spc="50" normalizeH="0" baseline="0" noProof="0" dirty="0">
                  <a:ln>
                    <a:noFill/>
                  </a:ln>
                  <a:solidFill>
                    <a:srgbClr val="003151"/>
                  </a:solidFill>
                  <a:effectLst/>
                  <a:uLnTx/>
                  <a:uFillTx/>
                  <a:latin typeface="Montserrat Ultra-Bold"/>
                  <a:ea typeface="+mn-ea"/>
                  <a:cs typeface="+mn-cs"/>
                </a:rPr>
                <a:t>12 </a:t>
              </a:r>
              <a:r>
                <a:rPr lang="en-US" sz="2500" spc="50" dirty="0">
                  <a:solidFill>
                    <a:srgbClr val="003151"/>
                  </a:solidFill>
                  <a:latin typeface="Montserrat Ultra-Bold"/>
                </a:rPr>
                <a:t>STRATEGIC PRIORITIES</a:t>
              </a:r>
              <a:endParaRPr kumimoji="0" lang="en-US" sz="2500" b="0" i="0" u="none" strike="noStrike" kern="1200" cap="none" spc="50" normalizeH="0" baseline="0" noProof="0" dirty="0">
                <a:ln>
                  <a:noFill/>
                </a:ln>
                <a:solidFill>
                  <a:srgbClr val="003151"/>
                </a:solidFill>
                <a:effectLst/>
                <a:uLnTx/>
                <a:uFillTx/>
                <a:latin typeface="Montserrat Ultra-Bold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47689" y="2170807"/>
              <a:ext cx="4321497" cy="528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2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500" b="0" i="0" u="none" strike="noStrike" kern="1200" cap="none" spc="50" normalizeH="0" baseline="0" noProof="0" dirty="0">
                <a:ln>
                  <a:noFill/>
                </a:ln>
                <a:solidFill>
                  <a:srgbClr val="003151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6617168" y="1057440"/>
              <a:ext cx="4321497" cy="16572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2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0" i="0" u="none" strike="noStrike" kern="1200" cap="none" spc="50" normalizeH="0" baseline="0" noProof="0" dirty="0">
                  <a:ln>
                    <a:noFill/>
                  </a:ln>
                  <a:solidFill>
                    <a:srgbClr val="003151"/>
                  </a:solidFill>
                  <a:effectLst/>
                  <a:uLnTx/>
                  <a:uFillTx/>
                  <a:latin typeface="Montserrat Ultra-Bold"/>
                  <a:ea typeface="+mn-ea"/>
                  <a:cs typeface="+mn-cs"/>
                </a:rPr>
                <a:t>18 KEY PERFORMANCE INDICATORS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6617168" y="2285511"/>
              <a:ext cx="4321497" cy="528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2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500" b="0" i="0" u="none" strike="noStrike" kern="1200" cap="none" spc="50" normalizeH="0" baseline="0" noProof="0" dirty="0">
                <a:ln>
                  <a:noFill/>
                </a:ln>
                <a:solidFill>
                  <a:srgbClr val="003151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sp>
        <p:nvSpPr>
          <p:cNvPr id="23" name="Freeform 22">
            <a:extLst>
              <a:ext uri="{FF2B5EF4-FFF2-40B4-BE49-F238E27FC236}">
                <a16:creationId xmlns:a16="http://schemas.microsoft.com/office/drawing/2014/main" id="{C1EF12F7-E956-77A9-7372-B4EF59F09D88}"/>
              </a:ext>
            </a:extLst>
          </p:cNvPr>
          <p:cNvSpPr/>
          <p:nvPr/>
        </p:nvSpPr>
        <p:spPr>
          <a:xfrm>
            <a:off x="13343002" y="0"/>
            <a:ext cx="4957291" cy="1588030"/>
          </a:xfrm>
          <a:custGeom>
            <a:avLst/>
            <a:gdLst>
              <a:gd name="connsiteX0" fmla="*/ 0 w 4957291"/>
              <a:gd name="connsiteY0" fmla="*/ 0 h 1588030"/>
              <a:gd name="connsiteX1" fmla="*/ 4957291 w 4957291"/>
              <a:gd name="connsiteY1" fmla="*/ 0 h 1588030"/>
              <a:gd name="connsiteX2" fmla="*/ 4957291 w 4957291"/>
              <a:gd name="connsiteY2" fmla="*/ 1588030 h 1588030"/>
              <a:gd name="connsiteX3" fmla="*/ 771525 w 4957291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57291" h="1588030">
                <a:moveTo>
                  <a:pt x="0" y="0"/>
                </a:moveTo>
                <a:lnTo>
                  <a:pt x="4957291" y="0"/>
                </a:lnTo>
                <a:lnTo>
                  <a:pt x="4957291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3728764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56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4246124" y="287445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091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8EFE1-C8F6-6D5A-A51E-7CF144B7F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Strategic Planning In Brief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59A6325-2F02-56DD-4E1F-D73D2E94CBD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57300" y="2738438"/>
          <a:ext cx="15773400" cy="6527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ight Brace 7">
            <a:extLst>
              <a:ext uri="{FF2B5EF4-FFF2-40B4-BE49-F238E27FC236}">
                <a16:creationId xmlns:a16="http://schemas.microsoft.com/office/drawing/2014/main" id="{F1F149A4-38E8-ACA9-3C3A-4A9E6843DF57}"/>
              </a:ext>
            </a:extLst>
          </p:cNvPr>
          <p:cNvSpPr/>
          <p:nvPr/>
        </p:nvSpPr>
        <p:spPr>
          <a:xfrm>
            <a:off x="12954000" y="7398327"/>
            <a:ext cx="233172" cy="13716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 dirty="0">
              <a:ln w="12700">
                <a:solidFill>
                  <a:srgbClr val="196B24">
                    <a:lumMod val="50000"/>
                  </a:srgbClr>
                </a:solidFill>
                <a:prstDash val="solid"/>
              </a:ln>
              <a:pattFill prst="narHorz">
                <a:fgClr>
                  <a:srgbClr val="196B24"/>
                </a:fgClr>
                <a:bgClr>
                  <a:srgbClr val="196B24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196B24">
                    <a:lumMod val="50000"/>
                  </a:srgbClr>
                </a:inn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B52E2B-414E-C8A5-876B-B3660AF9965A}"/>
              </a:ext>
            </a:extLst>
          </p:cNvPr>
          <p:cNvSpPr/>
          <p:nvPr/>
        </p:nvSpPr>
        <p:spPr>
          <a:xfrm>
            <a:off x="14408726" y="7273634"/>
            <a:ext cx="2840183" cy="16625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Needed to operationalize the Strategic Plan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B2C946E-D84C-6DF4-A71C-4D403FBBE522}"/>
              </a:ext>
            </a:extLst>
          </p:cNvPr>
          <p:cNvSpPr/>
          <p:nvPr/>
        </p:nvSpPr>
        <p:spPr>
          <a:xfrm>
            <a:off x="13258663" y="7973291"/>
            <a:ext cx="967601" cy="1939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id="{746CD5AD-8E3A-425C-D2B3-7C5D6F8F1928}"/>
              </a:ext>
            </a:extLst>
          </p:cNvPr>
          <p:cNvSpPr/>
          <p:nvPr/>
        </p:nvSpPr>
        <p:spPr>
          <a:xfrm>
            <a:off x="13408672" y="0"/>
            <a:ext cx="4879328" cy="158803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58720B3A-00B4-EE4A-BF0C-B27502D759EB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85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7AF5A-BF9D-D13F-15A6-4C05559A0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Planning and Goal Alignment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1B09D4-280C-0F6D-7670-E8433A7DFA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643337"/>
              </p:ext>
            </p:extLst>
          </p:nvPr>
        </p:nvGraphicFramePr>
        <p:xfrm>
          <a:off x="1257300" y="2738438"/>
          <a:ext cx="15773400" cy="652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reeform 10">
            <a:extLst>
              <a:ext uri="{FF2B5EF4-FFF2-40B4-BE49-F238E27FC236}">
                <a16:creationId xmlns:a16="http://schemas.microsoft.com/office/drawing/2014/main" id="{1CD7CD93-346E-D107-F710-48B27BF5E212}"/>
              </a:ext>
            </a:extLst>
          </p:cNvPr>
          <p:cNvSpPr/>
          <p:nvPr/>
        </p:nvSpPr>
        <p:spPr>
          <a:xfrm>
            <a:off x="13408672" y="0"/>
            <a:ext cx="4879328" cy="12573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B280E091-F7D2-DDC6-DF32-168F49DDB9F3}"/>
              </a:ext>
            </a:extLst>
          </p:cNvPr>
          <p:cNvSpPr/>
          <p:nvPr/>
        </p:nvSpPr>
        <p:spPr>
          <a:xfrm>
            <a:off x="14311795" y="287445"/>
            <a:ext cx="3646351" cy="969856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6359B1-9E4A-C8DE-8B60-2B40625EED34}"/>
              </a:ext>
            </a:extLst>
          </p:cNvPr>
          <p:cNvSpPr/>
          <p:nvPr/>
        </p:nvSpPr>
        <p:spPr>
          <a:xfrm>
            <a:off x="14782800" y="3771900"/>
            <a:ext cx="1752600" cy="11430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4DX to help with Execution</a:t>
            </a:r>
          </a:p>
        </p:txBody>
      </p:sp>
    </p:spTree>
    <p:extLst>
      <p:ext uri="{BB962C8B-B14F-4D97-AF65-F5344CB8AC3E}">
        <p14:creationId xmlns:p14="http://schemas.microsoft.com/office/powerpoint/2010/main" val="3963159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139F5-5B62-0B6A-CBDC-3E945B259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Planning and Goal Alignment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A1499C2-740F-9488-EABC-532B398B33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473054"/>
              </p:ext>
            </p:extLst>
          </p:nvPr>
        </p:nvGraphicFramePr>
        <p:xfrm>
          <a:off x="1257300" y="2738438"/>
          <a:ext cx="15773400" cy="652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reeform 10">
            <a:extLst>
              <a:ext uri="{FF2B5EF4-FFF2-40B4-BE49-F238E27FC236}">
                <a16:creationId xmlns:a16="http://schemas.microsoft.com/office/drawing/2014/main" id="{6A5CEE42-E59F-3A9E-059E-1FC7A519DBB8}"/>
              </a:ext>
            </a:extLst>
          </p:cNvPr>
          <p:cNvSpPr/>
          <p:nvPr/>
        </p:nvSpPr>
        <p:spPr>
          <a:xfrm>
            <a:off x="13408672" y="0"/>
            <a:ext cx="4879328" cy="11811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47DE5F4B-F157-640A-589E-AB7B8BAD2F78}"/>
              </a:ext>
            </a:extLst>
          </p:cNvPr>
          <p:cNvSpPr/>
          <p:nvPr/>
        </p:nvSpPr>
        <p:spPr>
          <a:xfrm>
            <a:off x="14311795" y="287445"/>
            <a:ext cx="3646351" cy="733318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428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C0F0D-E0F4-C569-10FC-6DA77A7A9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/>
              <a:t>Sample Operational Plan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B3AEF94-A5A5-E04B-BC96-E5AB77F8F0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4816385"/>
              </p:ext>
            </p:extLst>
          </p:nvPr>
        </p:nvGraphicFramePr>
        <p:xfrm>
          <a:off x="1066800" y="2019301"/>
          <a:ext cx="15963899" cy="8913396"/>
        </p:xfrm>
        <a:graphic>
          <a:graphicData uri="http://schemas.openxmlformats.org/drawingml/2006/table">
            <a:tbl>
              <a:tblPr/>
              <a:tblGrid>
                <a:gridCol w="1926547">
                  <a:extLst>
                    <a:ext uri="{9D8B030D-6E8A-4147-A177-3AD203B41FA5}">
                      <a16:colId xmlns:a16="http://schemas.microsoft.com/office/drawing/2014/main" val="3726074992"/>
                    </a:ext>
                  </a:extLst>
                </a:gridCol>
                <a:gridCol w="1926547">
                  <a:extLst>
                    <a:ext uri="{9D8B030D-6E8A-4147-A177-3AD203B41FA5}">
                      <a16:colId xmlns:a16="http://schemas.microsoft.com/office/drawing/2014/main" val="2258261012"/>
                    </a:ext>
                  </a:extLst>
                </a:gridCol>
                <a:gridCol w="1382581">
                  <a:extLst>
                    <a:ext uri="{9D8B030D-6E8A-4147-A177-3AD203B41FA5}">
                      <a16:colId xmlns:a16="http://schemas.microsoft.com/office/drawing/2014/main" val="3132017513"/>
                    </a:ext>
                  </a:extLst>
                </a:gridCol>
                <a:gridCol w="1579014">
                  <a:extLst>
                    <a:ext uri="{9D8B030D-6E8A-4147-A177-3AD203B41FA5}">
                      <a16:colId xmlns:a16="http://schemas.microsoft.com/office/drawing/2014/main" val="1137784511"/>
                    </a:ext>
                  </a:extLst>
                </a:gridCol>
                <a:gridCol w="1322140">
                  <a:extLst>
                    <a:ext uri="{9D8B030D-6E8A-4147-A177-3AD203B41FA5}">
                      <a16:colId xmlns:a16="http://schemas.microsoft.com/office/drawing/2014/main" val="1418534125"/>
                    </a:ext>
                  </a:extLst>
                </a:gridCol>
                <a:gridCol w="1390136">
                  <a:extLst>
                    <a:ext uri="{9D8B030D-6E8A-4147-A177-3AD203B41FA5}">
                      <a16:colId xmlns:a16="http://schemas.microsoft.com/office/drawing/2014/main" val="3519328498"/>
                    </a:ext>
                  </a:extLst>
                </a:gridCol>
                <a:gridCol w="1322140">
                  <a:extLst>
                    <a:ext uri="{9D8B030D-6E8A-4147-A177-3AD203B41FA5}">
                      <a16:colId xmlns:a16="http://schemas.microsoft.com/office/drawing/2014/main" val="2163854765"/>
                    </a:ext>
                  </a:extLst>
                </a:gridCol>
                <a:gridCol w="1760335">
                  <a:extLst>
                    <a:ext uri="{9D8B030D-6E8A-4147-A177-3AD203B41FA5}">
                      <a16:colId xmlns:a16="http://schemas.microsoft.com/office/drawing/2014/main" val="4106444932"/>
                    </a:ext>
                  </a:extLst>
                </a:gridCol>
                <a:gridCol w="1322140">
                  <a:extLst>
                    <a:ext uri="{9D8B030D-6E8A-4147-A177-3AD203B41FA5}">
                      <a16:colId xmlns:a16="http://schemas.microsoft.com/office/drawing/2014/main" val="101674490"/>
                    </a:ext>
                  </a:extLst>
                </a:gridCol>
                <a:gridCol w="710179">
                  <a:extLst>
                    <a:ext uri="{9D8B030D-6E8A-4147-A177-3AD203B41FA5}">
                      <a16:colId xmlns:a16="http://schemas.microsoft.com/office/drawing/2014/main" val="1064029105"/>
                    </a:ext>
                  </a:extLst>
                </a:gridCol>
                <a:gridCol w="1322140">
                  <a:extLst>
                    <a:ext uri="{9D8B030D-6E8A-4147-A177-3AD203B41FA5}">
                      <a16:colId xmlns:a16="http://schemas.microsoft.com/office/drawing/2014/main" val="1286099842"/>
                    </a:ext>
                  </a:extLst>
                </a:gridCol>
              </a:tblGrid>
              <a:tr h="235418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Division/Department Operational Plan </a:t>
                      </a:r>
                    </a:p>
                  </a:txBody>
                  <a:tcPr marL="5599" marR="5599" marT="5599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6486"/>
                  </a:ext>
                </a:extLst>
              </a:tr>
              <a:tr h="199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Department  Name</a:t>
                      </a:r>
                    </a:p>
                  </a:txBody>
                  <a:tcPr marL="5599" marR="5599" marT="5599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IPAR</a:t>
                      </a:r>
                    </a:p>
                  </a:txBody>
                  <a:tcPr marL="5599" marR="5599" marT="5599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279195"/>
                  </a:ext>
                </a:extLst>
              </a:tr>
              <a:tr h="1992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8431619"/>
                  </a:ext>
                </a:extLst>
              </a:tr>
              <a:tr h="50690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Strategic Plan Goal</a:t>
                      </a:r>
                    </a:p>
                  </a:txBody>
                  <a:tcPr marL="5599" marR="5599" marT="55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Strategic Priorities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Key Performance Indicators (KPI)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Desired Outcome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Actions/Tactics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Milestones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Responsibility/ Accountability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Resources Needed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Timeline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4DX Team WIG?</a:t>
                      </a:r>
                    </a:p>
                  </a:txBody>
                  <a:tcPr marL="5599" marR="5599" marT="5599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4DX WIG/Sub-WIG (Select from Drop Down List)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886740"/>
                  </a:ext>
                </a:extLst>
              </a:tr>
              <a:tr h="10082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What goal of the Strategic Plan does this align with most closely?</a:t>
                      </a:r>
                    </a:p>
                  </a:txBody>
                  <a:tcPr marL="5599" marR="5599" marT="55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What strategic priorities of the Strategic Plan does this align with most closely?</a:t>
                      </a:r>
                    </a:p>
                  </a:txBody>
                  <a:tcPr marL="5599" marR="5599" marT="55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What Strategic Plan KPI(s) does this align with?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What is the desired Outcome?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How does the department plan on achieving the desired outcome?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What milestones (including the date(s) for the milestones) will signal success?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Who will be responsible  for achieving this goal ? 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How much is the outcome expected to cost? (Budget dollars only need to be listed if it is beyond the department's normal operating budget)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When is the desired outcome expected to be achieved by?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 this your 4DX Team WIG (Y/N)</a:t>
                      </a:r>
                    </a:p>
                  </a:txBody>
                  <a:tcPr marL="5599" marR="5599" marT="5599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Which College WIG/Sub-WIG is this most closely related?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321078"/>
                  </a:ext>
                </a:extLst>
              </a:tr>
              <a:tr h="339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Select from Drop Down List</a:t>
                      </a:r>
                    </a:p>
                  </a:txBody>
                  <a:tcPr marL="5599" marR="5599" marT="55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Select from Drop Down List</a:t>
                      </a:r>
                    </a:p>
                  </a:txBody>
                  <a:tcPr marL="5599" marR="5599" marT="55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Select from Drop Down List</a:t>
                      </a:r>
                    </a:p>
                  </a:txBody>
                  <a:tcPr marL="5599" marR="5599" marT="55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99" marR="5599" marT="55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99" marR="5599" marT="5599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Select from Drop Down List</a:t>
                      </a:r>
                    </a:p>
                  </a:txBody>
                  <a:tcPr marL="5599" marR="5599" marT="559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886890"/>
                  </a:ext>
                </a:extLst>
              </a:tr>
              <a:tr h="134245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1: Help students achieve their educational and career goals through responsive academic 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experiences, innovative teaching strategies, and exemplary learning support services.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Strategic Priority 1.1: Ensure that academic programs and course modalities meet student demand and foster student success.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1.1.1 Fall to Spring Persistence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Provide campus leaders with better access to data related to key performance indicators 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Develop and maintain dashboards to support tracking 4DX WIG/Sub-WIG metrics and Strategic Plan KPIs.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Develop updated dashboard plan by December 16, 2024; dashboards 50% complete by April 15, 2025; dashboards 100 % Complete by August 15, 2025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Dir. Of Data Insights and Visualization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Existing Resources: Power BI Pro Licensing, Power Automate licensing, SQL access to data warehouse, access to automated Informer reports, SIRIS data files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100 % Complete by August 15, 2025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Sub-WIG: Increase fall to Spring persistence rate 2% annually from 77.5% to 79.5% August 31, 2025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016063"/>
                  </a:ext>
                </a:extLst>
              </a:tr>
              <a:tr h="134245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3: Ensure communication systems are consistent, transparent, and designed to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promote student success.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Strategic Priority 3.1: Ensure communication messages and tactics are consistent, well-coordinated, and focused on promoting academic success and a positive student experience.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3.4.1 Information is shared within this institution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 data literacy among key campus data users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Develop a data glossary of terms; Develop how-to documentation on Power BI dashboards; Conduct trainings with key data users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Glossary by 5/31/2025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how-to documentation developed by 5/31/25; 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trainings completed by 5/31/25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IPAR team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Existing Resources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100 % Complete by May 31, 2025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Primary WIG:  Increase 3 year graduation rate (1st time full-time degree seeking ) 1% annually from 25% to 26% by August 31, 2025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68187"/>
                  </a:ext>
                </a:extLst>
              </a:tr>
              <a:tr h="273670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3: Ensure communication systems are consistent, transparent, and designed to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promote student success.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Strategic Priority 3.3: Improve employees' understanding of how their area contributes toward overall college goals.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3.3.1 Percentage of employees who report the extent to which students’ needs are central to what they do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Enhance the capacity of the office by identifying and implementing opportunities for 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1) enhancing skills through professional development,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2) increasing operational efficiency through automation or improved processes, and/or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3) improving quality assurance procedures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Each member of the IPAR team will identify and implement one continuous improvement action related to professional development, increasing operational efficiency, or improving quality assurance procedures.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Identify continuous improvement actions by February 14, 2025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100 % Complete by August 15, 2025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IPAR team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Existing Resources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100 % Complete by August 15, 2025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Primary WIG:  Increase 3 year graduation rate (1st time full-time degree seeking ) 1% annually from 25% to 26% by August 31, 2025</a:t>
                      </a:r>
                    </a:p>
                  </a:txBody>
                  <a:tcPr marL="5599" marR="5599" marT="55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1744613"/>
                  </a:ext>
                </a:extLst>
              </a:tr>
              <a:tr h="968838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99" marR="5599" marT="559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5856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8677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48FF7-775D-87CE-A0BC-52A571074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090612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Sample Operational Plan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9D9B9B6-86E5-B641-78C5-11C2E9351F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5438957"/>
              </p:ext>
            </p:extLst>
          </p:nvPr>
        </p:nvGraphicFramePr>
        <p:xfrm>
          <a:off x="1257301" y="1638301"/>
          <a:ext cx="16421099" cy="8534399"/>
        </p:xfrm>
        <a:graphic>
          <a:graphicData uri="http://schemas.openxmlformats.org/drawingml/2006/table">
            <a:tbl>
              <a:tblPr/>
              <a:tblGrid>
                <a:gridCol w="1939501">
                  <a:extLst>
                    <a:ext uri="{9D8B030D-6E8A-4147-A177-3AD203B41FA5}">
                      <a16:colId xmlns:a16="http://schemas.microsoft.com/office/drawing/2014/main" val="1078471323"/>
                    </a:ext>
                  </a:extLst>
                </a:gridCol>
                <a:gridCol w="1939501">
                  <a:extLst>
                    <a:ext uri="{9D8B030D-6E8A-4147-A177-3AD203B41FA5}">
                      <a16:colId xmlns:a16="http://schemas.microsoft.com/office/drawing/2014/main" val="479163039"/>
                    </a:ext>
                  </a:extLst>
                </a:gridCol>
                <a:gridCol w="1893865">
                  <a:extLst>
                    <a:ext uri="{9D8B030D-6E8A-4147-A177-3AD203B41FA5}">
                      <a16:colId xmlns:a16="http://schemas.microsoft.com/office/drawing/2014/main" val="122383207"/>
                    </a:ext>
                  </a:extLst>
                </a:gridCol>
                <a:gridCol w="1331029">
                  <a:extLst>
                    <a:ext uri="{9D8B030D-6E8A-4147-A177-3AD203B41FA5}">
                      <a16:colId xmlns:a16="http://schemas.microsoft.com/office/drawing/2014/main" val="4207756278"/>
                    </a:ext>
                  </a:extLst>
                </a:gridCol>
                <a:gridCol w="1331029">
                  <a:extLst>
                    <a:ext uri="{9D8B030D-6E8A-4147-A177-3AD203B41FA5}">
                      <a16:colId xmlns:a16="http://schemas.microsoft.com/office/drawing/2014/main" val="1889423973"/>
                    </a:ext>
                  </a:extLst>
                </a:gridCol>
                <a:gridCol w="1331029">
                  <a:extLst>
                    <a:ext uri="{9D8B030D-6E8A-4147-A177-3AD203B41FA5}">
                      <a16:colId xmlns:a16="http://schemas.microsoft.com/office/drawing/2014/main" val="2385226610"/>
                    </a:ext>
                  </a:extLst>
                </a:gridCol>
                <a:gridCol w="1331029">
                  <a:extLst>
                    <a:ext uri="{9D8B030D-6E8A-4147-A177-3AD203B41FA5}">
                      <a16:colId xmlns:a16="http://schemas.microsoft.com/office/drawing/2014/main" val="3094278115"/>
                    </a:ext>
                  </a:extLst>
                </a:gridCol>
                <a:gridCol w="1331029">
                  <a:extLst>
                    <a:ext uri="{9D8B030D-6E8A-4147-A177-3AD203B41FA5}">
                      <a16:colId xmlns:a16="http://schemas.microsoft.com/office/drawing/2014/main" val="2800822399"/>
                    </a:ext>
                  </a:extLst>
                </a:gridCol>
                <a:gridCol w="1331029">
                  <a:extLst>
                    <a:ext uri="{9D8B030D-6E8A-4147-A177-3AD203B41FA5}">
                      <a16:colId xmlns:a16="http://schemas.microsoft.com/office/drawing/2014/main" val="657240548"/>
                    </a:ext>
                  </a:extLst>
                </a:gridCol>
                <a:gridCol w="1331029">
                  <a:extLst>
                    <a:ext uri="{9D8B030D-6E8A-4147-A177-3AD203B41FA5}">
                      <a16:colId xmlns:a16="http://schemas.microsoft.com/office/drawing/2014/main" val="3574276613"/>
                    </a:ext>
                  </a:extLst>
                </a:gridCol>
                <a:gridCol w="1331029">
                  <a:extLst>
                    <a:ext uri="{9D8B030D-6E8A-4147-A177-3AD203B41FA5}">
                      <a16:colId xmlns:a16="http://schemas.microsoft.com/office/drawing/2014/main" val="2954558636"/>
                    </a:ext>
                  </a:extLst>
                </a:gridCol>
              </a:tblGrid>
              <a:tr h="211577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Division/Department Operational Plan </a:t>
                      </a:r>
                    </a:p>
                  </a:txBody>
                  <a:tcPr marL="5479" marR="5479" marT="5479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468114"/>
                  </a:ext>
                </a:extLst>
              </a:tr>
              <a:tr h="17088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Department  Name</a:t>
                      </a:r>
                    </a:p>
                  </a:txBody>
                  <a:tcPr marL="5479" marR="5479" marT="5479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</a:t>
                      </a:r>
                    </a:p>
                  </a:txBody>
                  <a:tcPr marL="5479" marR="5479" marT="5479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733800"/>
                  </a:ext>
                </a:extLst>
              </a:tr>
              <a:tr h="17088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Division</a:t>
                      </a:r>
                    </a:p>
                  </a:txBody>
                  <a:tcPr marL="5479" marR="5479" marT="5479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Financial and Management Services</a:t>
                      </a:r>
                    </a:p>
                  </a:txBody>
                  <a:tcPr marL="5479" marR="5479" marT="5479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612985"/>
                  </a:ext>
                </a:extLst>
              </a:tr>
              <a:tr h="170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7057164"/>
                  </a:ext>
                </a:extLst>
              </a:tr>
              <a:tr h="170889"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79" marR="5479" marT="5479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1982628"/>
                  </a:ext>
                </a:extLst>
              </a:tr>
              <a:tr h="5009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Strategic Plan Goal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Strategic Priorities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Key Performance Indicators (KPI)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Desired Outcome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Actions/Tactics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Milestones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Responsibility/ Accountability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Resources Needed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Timeline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4DX Team WIG?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4DX WIG/Sub-WIG (Select from Drop Down List)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941157"/>
                  </a:ext>
                </a:extLst>
              </a:tr>
              <a:tr h="14929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What goal of the Strategic Plan does this align with most closely?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What strategic priorities of the Strategic Plan does this align with most closely?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What Strategic Plan KPI(s) does this align with?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What is the desired Outcome?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How does the department plan on achieving the desired outcome?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What milestones (including the date(s) for the milestones) will signal success?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Who will be responsible  for achieving this goal ? 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How much is the outcome expected to cost? (Budget dollars only need to be listed if it is beyond the department's normal operating budget)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When is the desired outcome expected to be achieved by?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 this your 4DX Team WIG (Y/N)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Which College WIG/Sub-WIG is this most closely related?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664660"/>
                  </a:ext>
                </a:extLst>
              </a:tr>
              <a:tr h="3356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Select from Drop Down List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Select from Drop Down List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Select from Drop Down List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Select from Drop Down List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369011"/>
                  </a:ext>
                </a:extLst>
              </a:tr>
              <a:tr h="14929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3: Ensure communication systems are consistent, transparent, and designed to</a:t>
                      </a:r>
                      <a:b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promote student success.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Strategic Priority 3.3: Improve employees' understanding of how their area contributes toward overall college goals.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3.4.1 Information is shared within this institution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Improve building maintenance through increased communication between facilities departments 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Custodians will identify non-emergency issues in campus buildings and issue work orders for the Building Services Dept to address the issues.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Each week the custodial staff will identify five maintenance issues per "zone". 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 Custodial Assistant Director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Existing staff and operating budget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Ongoing. Five issues identified per week.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Sub-WIG: Increase fall to Spring persistence rate 2% annually from 77.5% to 79.5% August 31, 2025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8045390"/>
                  </a:ext>
                </a:extLst>
              </a:tr>
              <a:tr h="14929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2: Foster a student-centered and equitable campus experience where all students feel welcomed, </a:t>
                      </a:r>
                      <a:b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valued, connected, and empowered to succeed.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Strategic Priority 2.3: Foster student belonging, engagement, and wellbeing.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2.4.2 The percentage of students who report the process by which their voice can be heard is effective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Improve living learning environment in the residence halls by addressing building maintenance issues 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Building Services will complete student work requests in the residence halls in a more timely manner; from an average of 7 days to 5 days from request to completion.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By February, the request completion time will be reduced to an average 6 days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Building Services - Director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Existing staff and operating budget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By 8/15/2025, the request completion time will be reduced to an average 5 days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Sub-WIG: Increase fall to Spring persistence rate 2% annually from 77.5% to 79.5% August 31, 2025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4140752"/>
                  </a:ext>
                </a:extLst>
              </a:tr>
              <a:tr h="11622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3: Ensure communication systems are consistent, transparent, and designed to</a:t>
                      </a:r>
                      <a:b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promote student success.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Strategic Priority 3.1: Ensure communication messages and tactics are consistent, well-coordinated, and focused on promoting academic success and a positive student experience.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3.4.1 Information is shared within this institution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 campus stakeholder communication related to facilities projects 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 project managers will contact at least one campus stakeholder each week about current facilities projects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By February, facilities project managers will engage with at least three campus stakeholders per week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 Project Team - Assistant Director and Project Managers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Existing staff and operating budget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By 8/15/2025, facilities project managers will engage with at least three campus stakeholders per week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Sub-WIG: Increase fall to Spring persistence rate 2% annually from 77.5% to 79.5% August 31, 2025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0335303"/>
                  </a:ext>
                </a:extLst>
              </a:tr>
              <a:tr h="11622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2: Foster a student-centered and equitable campus experience where all students feel welcomed, </a:t>
                      </a:r>
                      <a:b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valued, connected, and empowered to succeed.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Strategic Priority 2.3: Foster student belonging, engagement, and wellbeing.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2.3.1 The percentage of students who feel a great sense of belonging at OCC  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 the quality of Campus Conditions for Student Living and Attendance by addressing maintenance issues 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Grounds will complete 80% of work order requests within 5 days.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By February, 70 % of the requests will be completed within 5 days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Grounds Maintenance and Fleet Services Coordinator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Existing staff and operating budget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By 8/15/2025, 80% of work order requests will be completed within 5 days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Sub-WIG: Increase fall to Spring persistence rate 2% annually from 77.5% to 79.5% August 31, 2025</a:t>
                      </a:r>
                    </a:p>
                  </a:txBody>
                  <a:tcPr marL="5479" marR="5479" marT="5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2496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9504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7B00F-5BB3-3E2F-43C2-81CEDC7364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Fall 2024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41E2D7-AD0C-CFD0-68C9-D1623F3924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ACADEMIC SUCCESS</a:t>
            </a:r>
          </a:p>
          <a:p>
            <a:endParaRPr lang="en-US" dirty="0"/>
          </a:p>
          <a:p>
            <a:r>
              <a:rPr lang="en-US" dirty="0"/>
              <a:t>GOAL # 1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7FA6AEF5-CFED-DE2E-CF7E-34276BA1476F}"/>
              </a:ext>
            </a:extLst>
          </p:cNvPr>
          <p:cNvSpPr/>
          <p:nvPr/>
        </p:nvSpPr>
        <p:spPr>
          <a:xfrm>
            <a:off x="13408672" y="0"/>
            <a:ext cx="4879328" cy="158803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C8EA1A82-3C49-7767-42D6-E7D80CA8C490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558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CCCF2F12-C617-30D6-ADA4-2C9A4CCDF855}"/>
              </a:ext>
            </a:extLst>
          </p:cNvPr>
          <p:cNvSpPr/>
          <p:nvPr/>
        </p:nvSpPr>
        <p:spPr>
          <a:xfrm rot="-1753206">
            <a:off x="748229" y="4586501"/>
            <a:ext cx="21071716" cy="8977546"/>
          </a:xfrm>
          <a:custGeom>
            <a:avLst/>
            <a:gdLst>
              <a:gd name="connsiteX0" fmla="*/ 21071716 w 21071716"/>
              <a:gd name="connsiteY0" fmla="*/ 0 h 8977546"/>
              <a:gd name="connsiteX1" fmla="*/ 16050204 w 21071716"/>
              <a:gd name="connsiteY1" fmla="*/ 8977546 h 8977546"/>
              <a:gd name="connsiteX2" fmla="*/ 0 w 21071716"/>
              <a:gd name="connsiteY2" fmla="*/ 0 h 897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1716" h="8977546">
                <a:moveTo>
                  <a:pt x="21071716" y="0"/>
                </a:moveTo>
                <a:lnTo>
                  <a:pt x="16050204" y="8977546"/>
                </a:lnTo>
                <a:lnTo>
                  <a:pt x="0" y="0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1566497"/>
            <a:ext cx="14287500" cy="9691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-485" normalizeH="0" baseline="0" noProof="0" dirty="0">
                <a:ln>
                  <a:noFill/>
                </a:ln>
                <a:solidFill>
                  <a:srgbClr val="263F6B"/>
                </a:solidFill>
                <a:effectLst/>
                <a:uLnTx/>
                <a:uFillTx/>
                <a:latin typeface="Montserrat Ultra-Bold Italics"/>
                <a:ea typeface="+mn-ea"/>
                <a:cs typeface="+mn-cs"/>
              </a:rPr>
              <a:t>Fall-Spring Persistence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1BFECAB-1C01-DAF1-39BA-052525818A74}"/>
              </a:ext>
            </a:extLst>
          </p:cNvPr>
          <p:cNvSpPr/>
          <p:nvPr/>
        </p:nvSpPr>
        <p:spPr>
          <a:xfrm>
            <a:off x="13408672" y="0"/>
            <a:ext cx="4879328" cy="158803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56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E6A3D3D-27D6-0025-ADB4-27819D26DEEC}"/>
              </a:ext>
            </a:extLst>
          </p:cNvPr>
          <p:cNvGraphicFramePr>
            <a:graphicFrameLocks/>
          </p:cNvGraphicFramePr>
          <p:nvPr/>
        </p:nvGraphicFramePr>
        <p:xfrm>
          <a:off x="3810000" y="3140080"/>
          <a:ext cx="11963400" cy="5737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Arrow: Up 6">
            <a:extLst>
              <a:ext uri="{FF2B5EF4-FFF2-40B4-BE49-F238E27FC236}">
                <a16:creationId xmlns:a16="http://schemas.microsoft.com/office/drawing/2014/main" id="{A0CFE0D4-F5F0-0F7C-6232-5ECA40DB0580}"/>
              </a:ext>
            </a:extLst>
          </p:cNvPr>
          <p:cNvSpPr/>
          <p:nvPr/>
        </p:nvSpPr>
        <p:spPr>
          <a:xfrm>
            <a:off x="16840200" y="4762500"/>
            <a:ext cx="533400" cy="2133600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80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CCCF2F12-C617-30D6-ADA4-2C9A4CCDF855}"/>
              </a:ext>
            </a:extLst>
          </p:cNvPr>
          <p:cNvSpPr/>
          <p:nvPr/>
        </p:nvSpPr>
        <p:spPr>
          <a:xfrm rot="-1753206">
            <a:off x="748229" y="4586501"/>
            <a:ext cx="21071716" cy="8977546"/>
          </a:xfrm>
          <a:custGeom>
            <a:avLst/>
            <a:gdLst>
              <a:gd name="connsiteX0" fmla="*/ 21071716 w 21071716"/>
              <a:gd name="connsiteY0" fmla="*/ 0 h 8977546"/>
              <a:gd name="connsiteX1" fmla="*/ 16050204 w 21071716"/>
              <a:gd name="connsiteY1" fmla="*/ 8977546 h 8977546"/>
              <a:gd name="connsiteX2" fmla="*/ 0 w 21071716"/>
              <a:gd name="connsiteY2" fmla="*/ 0 h 897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1716" h="8977546">
                <a:moveTo>
                  <a:pt x="21071716" y="0"/>
                </a:moveTo>
                <a:lnTo>
                  <a:pt x="16050204" y="8977546"/>
                </a:lnTo>
                <a:lnTo>
                  <a:pt x="0" y="0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1566497"/>
            <a:ext cx="16573500" cy="9691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-485" normalizeH="0" baseline="0" noProof="0" dirty="0">
                <a:ln>
                  <a:noFill/>
                </a:ln>
                <a:solidFill>
                  <a:srgbClr val="263F6B"/>
                </a:solidFill>
                <a:effectLst/>
                <a:uLnTx/>
                <a:uFillTx/>
                <a:latin typeface="Montserrat Ultra-Bold Italics"/>
                <a:ea typeface="+mn-ea"/>
                <a:cs typeface="+mn-cs"/>
              </a:rPr>
              <a:t> Fall- Fall Retention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1BFECAB-1C01-DAF1-39BA-052525818A74}"/>
              </a:ext>
            </a:extLst>
          </p:cNvPr>
          <p:cNvSpPr/>
          <p:nvPr/>
        </p:nvSpPr>
        <p:spPr>
          <a:xfrm>
            <a:off x="13408672" y="0"/>
            <a:ext cx="4879328" cy="158803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56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65B4DA3-3F09-BE13-0C59-92053D996A72}"/>
              </a:ext>
            </a:extLst>
          </p:cNvPr>
          <p:cNvGraphicFramePr>
            <a:graphicFrameLocks/>
          </p:cNvGraphicFramePr>
          <p:nvPr/>
        </p:nvGraphicFramePr>
        <p:xfrm>
          <a:off x="3657600" y="3140080"/>
          <a:ext cx="12801600" cy="6346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15F7B4A4-63FB-F11F-071B-C99F749A6086}"/>
              </a:ext>
            </a:extLst>
          </p:cNvPr>
          <p:cNvSpPr/>
          <p:nvPr/>
        </p:nvSpPr>
        <p:spPr>
          <a:xfrm>
            <a:off x="17145000" y="5448300"/>
            <a:ext cx="457200" cy="1905000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4703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CCCF2F12-C617-30D6-ADA4-2C9A4CCDF855}"/>
              </a:ext>
            </a:extLst>
          </p:cNvPr>
          <p:cNvSpPr/>
          <p:nvPr/>
        </p:nvSpPr>
        <p:spPr>
          <a:xfrm rot="-1753206">
            <a:off x="748229" y="4586501"/>
            <a:ext cx="21071716" cy="8977546"/>
          </a:xfrm>
          <a:custGeom>
            <a:avLst/>
            <a:gdLst>
              <a:gd name="connsiteX0" fmla="*/ 21071716 w 21071716"/>
              <a:gd name="connsiteY0" fmla="*/ 0 h 8977546"/>
              <a:gd name="connsiteX1" fmla="*/ 16050204 w 21071716"/>
              <a:gd name="connsiteY1" fmla="*/ 8977546 h 8977546"/>
              <a:gd name="connsiteX2" fmla="*/ 0 w 21071716"/>
              <a:gd name="connsiteY2" fmla="*/ 0 h 897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1716" h="8977546">
                <a:moveTo>
                  <a:pt x="21071716" y="0"/>
                </a:moveTo>
                <a:lnTo>
                  <a:pt x="16050204" y="8977546"/>
                </a:lnTo>
                <a:lnTo>
                  <a:pt x="0" y="0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1566497"/>
            <a:ext cx="16573500" cy="9691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-485" normalizeH="0" baseline="0" noProof="0" dirty="0">
                <a:ln>
                  <a:noFill/>
                </a:ln>
                <a:solidFill>
                  <a:srgbClr val="263F6B"/>
                </a:solidFill>
                <a:effectLst/>
                <a:uLnTx/>
                <a:uFillTx/>
                <a:latin typeface="Montserrat Ultra-Bold Italics"/>
                <a:ea typeface="+mn-ea"/>
                <a:cs typeface="+mn-cs"/>
              </a:rPr>
              <a:t>3-Year Graduation Rate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1BFECAB-1C01-DAF1-39BA-052525818A74}"/>
              </a:ext>
            </a:extLst>
          </p:cNvPr>
          <p:cNvSpPr/>
          <p:nvPr/>
        </p:nvSpPr>
        <p:spPr>
          <a:xfrm>
            <a:off x="13408672" y="0"/>
            <a:ext cx="4879328" cy="158803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56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rrow: Up 4">
            <a:extLst>
              <a:ext uri="{FF2B5EF4-FFF2-40B4-BE49-F238E27FC236}">
                <a16:creationId xmlns:a16="http://schemas.microsoft.com/office/drawing/2014/main" id="{C8867340-85FF-239F-AC3C-F7543F9257B4}"/>
              </a:ext>
            </a:extLst>
          </p:cNvPr>
          <p:cNvSpPr/>
          <p:nvPr/>
        </p:nvSpPr>
        <p:spPr>
          <a:xfrm flipH="1">
            <a:off x="16871171" y="6134100"/>
            <a:ext cx="381000" cy="1447800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ECB0143-E97B-407C-944E-720DB6326ED3}"/>
              </a:ext>
            </a:extLst>
          </p:cNvPr>
          <p:cNvGraphicFramePr>
            <a:graphicFrameLocks/>
          </p:cNvGraphicFramePr>
          <p:nvPr/>
        </p:nvGraphicFramePr>
        <p:xfrm>
          <a:off x="3886200" y="3238501"/>
          <a:ext cx="10820400" cy="5482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58607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C9974-6A56-D6FC-07B5-2D7E1FA82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4478000" cy="1325562"/>
          </a:xfrm>
        </p:spPr>
        <p:txBody>
          <a:bodyPr>
            <a:normAutofit fontScale="90000"/>
          </a:bodyPr>
          <a:lstStyle/>
          <a:p>
            <a:br>
              <a:rPr lang="en-US" sz="4400" spc="-485" dirty="0">
                <a:solidFill>
                  <a:srgbClr val="263F6B"/>
                </a:solidFill>
                <a:latin typeface="Montserrat Ultra-Bold Italics"/>
              </a:rPr>
            </a:br>
            <a:r>
              <a:rPr lang="en-US" sz="4000" spc="-485" dirty="0">
                <a:solidFill>
                  <a:srgbClr val="263F6B"/>
                </a:solidFill>
                <a:latin typeface="Montserrat Ultra-Bold Italics"/>
              </a:rPr>
              <a:t>Decrease Achievement Gap in Fall-to-Fall Retention Rates of Underrepresented Minorities</a:t>
            </a:r>
            <a:br>
              <a:rPr lang="en-US" sz="4000" spc="-485" dirty="0">
                <a:solidFill>
                  <a:srgbClr val="263F6B"/>
                </a:solidFill>
                <a:latin typeface="Montserrat Ultra-Bold Italics"/>
              </a:rPr>
            </a:br>
            <a:r>
              <a:rPr lang="en-US" sz="4000" spc="-485" dirty="0">
                <a:solidFill>
                  <a:srgbClr val="263F6B"/>
                </a:solidFill>
                <a:latin typeface="Montserrat Ultra-Bold Italics"/>
              </a:rPr>
              <a:t> </a:t>
            </a: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638636-F64F-B933-1A32-5571BA908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174875"/>
            <a:ext cx="7543800" cy="342900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endParaRPr lang="en-US" dirty="0"/>
          </a:p>
          <a:p>
            <a:pPr algn="ctr"/>
            <a:r>
              <a:rPr lang="en-US" sz="8000" dirty="0"/>
              <a:t>Retention Rates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14D9FD-39E1-D3A2-AA49-B7C31A5AEF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610600" y="1981199"/>
            <a:ext cx="8305800" cy="536576"/>
          </a:xfrm>
        </p:spPr>
        <p:txBody>
          <a:bodyPr>
            <a:noAutofit/>
          </a:bodyPr>
          <a:lstStyle/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algn="ctr"/>
            <a:r>
              <a:rPr lang="en-US" sz="1800" dirty="0"/>
              <a:t>Achievement Gap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78692C10-17ED-A0EE-1C97-EC1ACB2AAAF2}"/>
              </a:ext>
            </a:extLst>
          </p:cNvPr>
          <p:cNvSpPr/>
          <p:nvPr/>
        </p:nvSpPr>
        <p:spPr>
          <a:xfrm>
            <a:off x="13868400" y="0"/>
            <a:ext cx="4419600" cy="12573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12987B2D-3CD9-7011-6CA6-7561A5A504D2}"/>
              </a:ext>
            </a:extLst>
          </p:cNvPr>
          <p:cNvSpPr/>
          <p:nvPr/>
        </p:nvSpPr>
        <p:spPr>
          <a:xfrm>
            <a:off x="14311795" y="287445"/>
            <a:ext cx="3646351" cy="588856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A542C86D-42AC-4EC6-8538-37872DD8BA14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57200" y="2705100"/>
          <a:ext cx="7696200" cy="693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8B0776F7-5D36-4F3B-8601-6EF6EA5CC628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8610600" y="3009900"/>
          <a:ext cx="8305800" cy="662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Arrow: Up 10">
            <a:extLst>
              <a:ext uri="{FF2B5EF4-FFF2-40B4-BE49-F238E27FC236}">
                <a16:creationId xmlns:a16="http://schemas.microsoft.com/office/drawing/2014/main" id="{7969947F-B2E3-CD7B-D4AA-0726C7712B13}"/>
              </a:ext>
            </a:extLst>
          </p:cNvPr>
          <p:cNvSpPr/>
          <p:nvPr/>
        </p:nvSpPr>
        <p:spPr>
          <a:xfrm flipH="1">
            <a:off x="17373600" y="5753100"/>
            <a:ext cx="457200" cy="19812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1094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9D74C-0D08-E91C-5F96-59F951F86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1409699"/>
            <a:ext cx="15773400" cy="1126333"/>
          </a:xfrm>
        </p:spPr>
        <p:txBody>
          <a:bodyPr>
            <a:noAutofit/>
          </a:bodyPr>
          <a:lstStyle/>
          <a:p>
            <a:pPr algn="ctr"/>
            <a:br>
              <a:rPr lang="en-US" sz="4000" spc="-485" dirty="0">
                <a:solidFill>
                  <a:srgbClr val="263F6B"/>
                </a:solidFill>
                <a:latin typeface="Montserrat Ultra-Bold Italics"/>
              </a:rPr>
            </a:br>
            <a:r>
              <a:rPr lang="en-US" sz="4000" spc="-485" dirty="0">
                <a:solidFill>
                  <a:srgbClr val="263F6B"/>
                </a:solidFill>
                <a:latin typeface="Montserrat Ultra-Bold Italics"/>
              </a:rPr>
              <a:t> Decrease Achievement Gap in Fall-Fall-Retention of  First-Generation Students</a:t>
            </a:r>
            <a:br>
              <a:rPr lang="en-US" sz="4000" spc="-485" dirty="0">
                <a:solidFill>
                  <a:srgbClr val="263F6B"/>
                </a:solidFill>
                <a:latin typeface="Montserrat Ultra-Bold Italics"/>
              </a:rPr>
            </a:b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16845-1581-BA00-FA1E-F9729AA1F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933699"/>
            <a:ext cx="7736681" cy="823914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Retention Rates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208857-68F8-6989-0A26-1F121ED110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933699"/>
            <a:ext cx="7774782" cy="82391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Achievement Gap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FECAB2EB-DE78-F39C-6781-C236EC224AA4}"/>
              </a:ext>
            </a:extLst>
          </p:cNvPr>
          <p:cNvSpPr/>
          <p:nvPr/>
        </p:nvSpPr>
        <p:spPr>
          <a:xfrm>
            <a:off x="13868400" y="0"/>
            <a:ext cx="4419600" cy="12573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84AA28CF-B9F9-7444-4622-F50127DF3534}"/>
              </a:ext>
            </a:extLst>
          </p:cNvPr>
          <p:cNvSpPr/>
          <p:nvPr/>
        </p:nvSpPr>
        <p:spPr>
          <a:xfrm>
            <a:off x="14311795" y="287445"/>
            <a:ext cx="3646351" cy="588856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F9EF5523-96EE-405A-9371-81D661F4C6C6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260475" y="3757613"/>
          <a:ext cx="7735888" cy="552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7120EE69-9871-40E6-B035-C07AE6FF2FEE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9258300" y="3757613"/>
          <a:ext cx="7775575" cy="552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Arrow: Down 13">
            <a:extLst>
              <a:ext uri="{FF2B5EF4-FFF2-40B4-BE49-F238E27FC236}">
                <a16:creationId xmlns:a16="http://schemas.microsoft.com/office/drawing/2014/main" id="{C6707D2A-10BA-BE0A-72D5-194116CC7933}"/>
              </a:ext>
            </a:extLst>
          </p:cNvPr>
          <p:cNvSpPr/>
          <p:nvPr/>
        </p:nvSpPr>
        <p:spPr>
          <a:xfrm>
            <a:off x="17295812" y="5753100"/>
            <a:ext cx="382588" cy="175260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850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9D74C-0D08-E91C-5F96-59F951F86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0165"/>
            <a:ext cx="17119946" cy="1235868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6600" spc="-485" dirty="0">
                <a:solidFill>
                  <a:srgbClr val="263F6B"/>
                </a:solidFill>
                <a:latin typeface="Montserrat Ultra-Bold Italics"/>
              </a:rPr>
            </a:br>
            <a:r>
              <a:rPr lang="en-US" sz="4400" spc="-485" dirty="0">
                <a:solidFill>
                  <a:srgbClr val="263F6B"/>
                </a:solidFill>
                <a:latin typeface="Montserrat Ultra-Bold Italics"/>
              </a:rPr>
              <a:t>Decrease Achievement Gap in 3-year graduation rate of underrepresented minorities</a:t>
            </a:r>
            <a:br>
              <a:rPr lang="en-US" sz="4400" spc="-485" dirty="0">
                <a:solidFill>
                  <a:srgbClr val="263F6B"/>
                </a:solidFill>
                <a:latin typeface="Montserrat Ultra-Bold Italics"/>
              </a:rPr>
            </a:br>
            <a:endParaRPr lang="en-US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16845-1581-BA00-FA1E-F9729AA1F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3009899"/>
            <a:ext cx="7736681" cy="747713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3-year Graduation Rates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208857-68F8-6989-0A26-1F121ED110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3009899"/>
            <a:ext cx="7774782" cy="747713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Achievement Gap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FCEAE837-72E0-C4E8-FCF0-2C71C8B558E7}"/>
              </a:ext>
            </a:extLst>
          </p:cNvPr>
          <p:cNvSpPr/>
          <p:nvPr/>
        </p:nvSpPr>
        <p:spPr>
          <a:xfrm>
            <a:off x="13868400" y="0"/>
            <a:ext cx="4419600" cy="12573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16A10FA2-28AB-EE22-A414-7843D75CD144}"/>
              </a:ext>
            </a:extLst>
          </p:cNvPr>
          <p:cNvSpPr/>
          <p:nvPr/>
        </p:nvSpPr>
        <p:spPr>
          <a:xfrm>
            <a:off x="14311795" y="287445"/>
            <a:ext cx="3646351" cy="588856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4DAFA942-F2A1-750E-A7AD-288B23381BDB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260475" y="3757613"/>
          <a:ext cx="7735888" cy="552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054A2BD2-0626-4A07-A97B-683E90BCC152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9258300" y="3757613"/>
          <a:ext cx="7775575" cy="552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Arrow: Up 10">
            <a:extLst>
              <a:ext uri="{FF2B5EF4-FFF2-40B4-BE49-F238E27FC236}">
                <a16:creationId xmlns:a16="http://schemas.microsoft.com/office/drawing/2014/main" id="{0A2E7A5E-B270-417B-93A5-5A2AF852A17A}"/>
              </a:ext>
            </a:extLst>
          </p:cNvPr>
          <p:cNvSpPr/>
          <p:nvPr/>
        </p:nvSpPr>
        <p:spPr>
          <a:xfrm>
            <a:off x="17033875" y="5600700"/>
            <a:ext cx="415925" cy="16764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21885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9D74C-0D08-E91C-5F96-59F951F86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300165"/>
            <a:ext cx="16840200" cy="1235868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000" spc="-485" dirty="0">
                <a:solidFill>
                  <a:srgbClr val="263F6B"/>
                </a:solidFill>
                <a:latin typeface="Montserrat Ultra-Bold Italics"/>
              </a:rPr>
            </a:br>
            <a:r>
              <a:rPr lang="en-US" sz="4000" spc="-485" dirty="0">
                <a:solidFill>
                  <a:srgbClr val="263F6B"/>
                </a:solidFill>
                <a:latin typeface="Montserrat Ultra-Bold Italics"/>
              </a:rPr>
              <a:t>Decrease Achievement Gap in 3-year graduation rate of First Generation Students</a:t>
            </a:r>
            <a:br>
              <a:rPr lang="en-US" sz="4000" spc="-485" dirty="0">
                <a:solidFill>
                  <a:srgbClr val="263F6B"/>
                </a:solidFill>
                <a:latin typeface="Montserrat Ultra-Bold Italics"/>
              </a:rPr>
            </a:b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16845-1581-BA00-FA1E-F9729AA1F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3162299"/>
            <a:ext cx="7736681" cy="595313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3-year Graduation Rates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208857-68F8-6989-0A26-1F121ED110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3162299"/>
            <a:ext cx="7774782" cy="595314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Achievement Gap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FDE43716-34F0-4708-2A28-048CF257C73B}"/>
              </a:ext>
            </a:extLst>
          </p:cNvPr>
          <p:cNvSpPr/>
          <p:nvPr/>
        </p:nvSpPr>
        <p:spPr>
          <a:xfrm>
            <a:off x="13868400" y="0"/>
            <a:ext cx="4419600" cy="12573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3FA830B4-20AA-561D-A77F-D085E2D94639}"/>
              </a:ext>
            </a:extLst>
          </p:cNvPr>
          <p:cNvSpPr/>
          <p:nvPr/>
        </p:nvSpPr>
        <p:spPr>
          <a:xfrm>
            <a:off x="14311795" y="287445"/>
            <a:ext cx="3646351" cy="588856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C8A3246B-60FB-4702-872E-50AD9A8CF62B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260475" y="3757613"/>
          <a:ext cx="7735888" cy="552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44DDD8B-FAB0-4061-BCF4-88FA110AAFE5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9258300" y="3757613"/>
          <a:ext cx="7775575" cy="552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Arrow: Up 10">
            <a:extLst>
              <a:ext uri="{FF2B5EF4-FFF2-40B4-BE49-F238E27FC236}">
                <a16:creationId xmlns:a16="http://schemas.microsoft.com/office/drawing/2014/main" id="{2B163671-86F9-F7EF-0775-33E2D2C94CE3}"/>
              </a:ext>
            </a:extLst>
          </p:cNvPr>
          <p:cNvSpPr/>
          <p:nvPr/>
        </p:nvSpPr>
        <p:spPr>
          <a:xfrm>
            <a:off x="17295811" y="5143500"/>
            <a:ext cx="534989" cy="19050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491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D4018-D7E5-5746-A434-D763AE2A3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588029"/>
            <a:ext cx="15582900" cy="94800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 Percentage of first-time full-time degree-seeking entering cohort who successfully completed 24 or more college credits in their first year of enrollment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4257FB10-FD16-82C4-39F4-F98C682B2E2D}"/>
              </a:ext>
            </a:extLst>
          </p:cNvPr>
          <p:cNvSpPr/>
          <p:nvPr/>
        </p:nvSpPr>
        <p:spPr>
          <a:xfrm>
            <a:off x="13408672" y="0"/>
            <a:ext cx="4879328" cy="1385623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ED29A9DA-E7BD-3292-8DF0-489A7E9E8E27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4AED10D-B0CD-48C0-B87F-393B9C0232B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57300" y="2738438"/>
          <a:ext cx="15773400" cy="652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8AC53A30-2CC3-1DF0-DAA1-0DA7DDF718FB}"/>
              </a:ext>
            </a:extLst>
          </p:cNvPr>
          <p:cNvSpPr/>
          <p:nvPr/>
        </p:nvSpPr>
        <p:spPr>
          <a:xfrm>
            <a:off x="17297400" y="4991100"/>
            <a:ext cx="457200" cy="4572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7453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7B00F-5BB3-3E2F-43C2-81CEDC7364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GOAL #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41E2D7-AD0C-CFD0-68C9-D1623F3924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STUDENT EXPERIENCE</a:t>
            </a:r>
          </a:p>
        </p:txBody>
      </p:sp>
    </p:spTree>
    <p:extLst>
      <p:ext uri="{BB962C8B-B14F-4D97-AF65-F5344CB8AC3E}">
        <p14:creationId xmlns:p14="http://schemas.microsoft.com/office/powerpoint/2010/main" val="1908586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D0BBB-60E1-E0B3-08B6-40C1FB965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714500"/>
            <a:ext cx="15773400" cy="821533"/>
          </a:xfrm>
        </p:spPr>
        <p:txBody>
          <a:bodyPr>
            <a:normAutofit fontScale="90000"/>
          </a:bodyPr>
          <a:lstStyle/>
          <a:p>
            <a:r>
              <a:rPr lang="en-US" sz="3600" spc="-485" dirty="0">
                <a:solidFill>
                  <a:srgbClr val="263F6B"/>
                </a:solidFill>
                <a:latin typeface="Montserrat Ultra-Bold Italics"/>
              </a:rPr>
              <a:t>How likely is it that you would  recommend this college to a friend or peer (1= not at all likely and 10= being extremely likely)?   (Very  likely  &gt;=7)</a:t>
            </a:r>
            <a:br>
              <a:rPr lang="en-US" sz="3600" spc="-485" dirty="0">
                <a:solidFill>
                  <a:srgbClr val="263F6B"/>
                </a:solidFill>
                <a:latin typeface="Montserrat Ultra-Bold Italics"/>
              </a:rPr>
            </a:br>
            <a:endParaRPr lang="en-US" sz="3600" dirty="0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F21DAD18-F1E1-87DA-3452-9545CCA26E4B}"/>
              </a:ext>
            </a:extLst>
          </p:cNvPr>
          <p:cNvSpPr/>
          <p:nvPr/>
        </p:nvSpPr>
        <p:spPr>
          <a:xfrm>
            <a:off x="13408672" y="0"/>
            <a:ext cx="4879328" cy="1385623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EFFC3C32-02AB-D162-0C5A-762DBB08F833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5539009E-DDA8-92A7-874A-B5AF758AD44F}"/>
              </a:ext>
            </a:extLst>
          </p:cNvPr>
          <p:cNvSpPr/>
          <p:nvPr/>
        </p:nvSpPr>
        <p:spPr>
          <a:xfrm>
            <a:off x="16916400" y="4381500"/>
            <a:ext cx="381000" cy="1447800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E589884-F41D-4544-A6FA-81B29B770AC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57300" y="2738438"/>
          <a:ext cx="15278100" cy="652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84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CCCF2F12-C617-30D6-ADA4-2C9A4CCDF855}"/>
              </a:ext>
            </a:extLst>
          </p:cNvPr>
          <p:cNvSpPr/>
          <p:nvPr/>
        </p:nvSpPr>
        <p:spPr>
          <a:xfrm rot="-1753206">
            <a:off x="748229" y="4586501"/>
            <a:ext cx="21071716" cy="8977546"/>
          </a:xfrm>
          <a:custGeom>
            <a:avLst/>
            <a:gdLst>
              <a:gd name="connsiteX0" fmla="*/ 21071716 w 21071716"/>
              <a:gd name="connsiteY0" fmla="*/ 0 h 8977546"/>
              <a:gd name="connsiteX1" fmla="*/ 16050204 w 21071716"/>
              <a:gd name="connsiteY1" fmla="*/ 8977546 h 8977546"/>
              <a:gd name="connsiteX2" fmla="*/ 0 w 21071716"/>
              <a:gd name="connsiteY2" fmla="*/ 0 h 897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1716" h="8977546">
                <a:moveTo>
                  <a:pt x="21071716" y="0"/>
                </a:moveTo>
                <a:lnTo>
                  <a:pt x="16050204" y="8977546"/>
                </a:lnTo>
                <a:lnTo>
                  <a:pt x="0" y="0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28600" y="1566497"/>
            <a:ext cx="18288000" cy="8919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Indicate your level of satisfaction with racial harmony at this college (Satisfied/Very Satisfied</a:t>
            </a:r>
            <a:endParaRPr kumimoji="0" lang="en-US" sz="3600" b="1" i="0" u="none" strike="noStrike" kern="1200" cap="none" spc="-485" normalizeH="0" baseline="0" noProof="0" dirty="0">
              <a:ln>
                <a:noFill/>
              </a:ln>
              <a:solidFill>
                <a:srgbClr val="263F6B"/>
              </a:solidFill>
              <a:effectLst/>
              <a:uLnTx/>
              <a:uFillTx/>
              <a:latin typeface="Montserrat Ultra-Bold Italics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1BFECAB-1C01-DAF1-39BA-052525818A74}"/>
              </a:ext>
            </a:extLst>
          </p:cNvPr>
          <p:cNvSpPr/>
          <p:nvPr/>
        </p:nvSpPr>
        <p:spPr>
          <a:xfrm>
            <a:off x="13408672" y="0"/>
            <a:ext cx="4879328" cy="158803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56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2D687B5-0572-427C-8D54-1D53817779E3}"/>
              </a:ext>
            </a:extLst>
          </p:cNvPr>
          <p:cNvGraphicFramePr>
            <a:graphicFrameLocks/>
          </p:cNvGraphicFramePr>
          <p:nvPr/>
        </p:nvGraphicFramePr>
        <p:xfrm>
          <a:off x="2133600" y="3140080"/>
          <a:ext cx="13487400" cy="6042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BF1D1F35-C1F6-D80B-879F-CFDAECD6DDC0}"/>
              </a:ext>
            </a:extLst>
          </p:cNvPr>
          <p:cNvSpPr/>
          <p:nvPr/>
        </p:nvSpPr>
        <p:spPr>
          <a:xfrm>
            <a:off x="16611600" y="4838700"/>
            <a:ext cx="304800" cy="1905000"/>
          </a:xfrm>
          <a:prstGeom prst="up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404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CCCF2F12-C617-30D6-ADA4-2C9A4CCDF855}"/>
              </a:ext>
            </a:extLst>
          </p:cNvPr>
          <p:cNvSpPr/>
          <p:nvPr/>
        </p:nvSpPr>
        <p:spPr>
          <a:xfrm rot="-1753206">
            <a:off x="748229" y="4586501"/>
            <a:ext cx="21071716" cy="8977546"/>
          </a:xfrm>
          <a:custGeom>
            <a:avLst/>
            <a:gdLst>
              <a:gd name="connsiteX0" fmla="*/ 21071716 w 21071716"/>
              <a:gd name="connsiteY0" fmla="*/ 0 h 8977546"/>
              <a:gd name="connsiteX1" fmla="*/ 16050204 w 21071716"/>
              <a:gd name="connsiteY1" fmla="*/ 8977546 h 8977546"/>
              <a:gd name="connsiteX2" fmla="*/ 0 w 21071716"/>
              <a:gd name="connsiteY2" fmla="*/ 0 h 897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1716" h="8977546">
                <a:moveTo>
                  <a:pt x="21071716" y="0"/>
                </a:moveTo>
                <a:lnTo>
                  <a:pt x="16050204" y="8977546"/>
                </a:lnTo>
                <a:lnTo>
                  <a:pt x="0" y="0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33400" y="1566497"/>
            <a:ext cx="17754600" cy="8793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0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Indicate your level of satisfaction with your sense of belonging at this college (Satisfied/Very satisfied</a:t>
            </a:r>
            <a:endParaRPr kumimoji="0" lang="en-US" sz="3200" b="1" i="0" u="none" strike="noStrike" kern="1200" cap="none" spc="-485" normalizeH="0" baseline="0" noProof="0" dirty="0">
              <a:ln>
                <a:noFill/>
              </a:ln>
              <a:solidFill>
                <a:srgbClr val="263F6B"/>
              </a:solidFill>
              <a:effectLst/>
              <a:uLnTx/>
              <a:uFillTx/>
              <a:latin typeface="Montserrat Ultra-Bold Italics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1BFECAB-1C01-DAF1-39BA-052525818A74}"/>
              </a:ext>
            </a:extLst>
          </p:cNvPr>
          <p:cNvSpPr/>
          <p:nvPr/>
        </p:nvSpPr>
        <p:spPr>
          <a:xfrm>
            <a:off x="13408672" y="0"/>
            <a:ext cx="4879328" cy="14859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56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F71D0C3-F4AE-419D-A7F9-DE19BE00D76C}"/>
              </a:ext>
            </a:extLst>
          </p:cNvPr>
          <p:cNvGraphicFramePr>
            <a:graphicFrameLocks/>
          </p:cNvGraphicFramePr>
          <p:nvPr/>
        </p:nvGraphicFramePr>
        <p:xfrm>
          <a:off x="2438400" y="2705100"/>
          <a:ext cx="13411200" cy="655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44B472EA-4110-73D3-9453-80DE835E7ADA}"/>
              </a:ext>
            </a:extLst>
          </p:cNvPr>
          <p:cNvSpPr/>
          <p:nvPr/>
        </p:nvSpPr>
        <p:spPr>
          <a:xfrm>
            <a:off x="17297400" y="4152900"/>
            <a:ext cx="502919" cy="2819400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9027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CCCF2F12-C617-30D6-ADA4-2C9A4CCDF855}"/>
              </a:ext>
            </a:extLst>
          </p:cNvPr>
          <p:cNvSpPr/>
          <p:nvPr/>
        </p:nvSpPr>
        <p:spPr>
          <a:xfrm rot="-1753206">
            <a:off x="748229" y="4586501"/>
            <a:ext cx="21071716" cy="8977546"/>
          </a:xfrm>
          <a:custGeom>
            <a:avLst/>
            <a:gdLst>
              <a:gd name="connsiteX0" fmla="*/ 21071716 w 21071716"/>
              <a:gd name="connsiteY0" fmla="*/ 0 h 8977546"/>
              <a:gd name="connsiteX1" fmla="*/ 16050204 w 21071716"/>
              <a:gd name="connsiteY1" fmla="*/ 8977546 h 8977546"/>
              <a:gd name="connsiteX2" fmla="*/ 0 w 21071716"/>
              <a:gd name="connsiteY2" fmla="*/ 0 h 897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1716" h="8977546">
                <a:moveTo>
                  <a:pt x="21071716" y="0"/>
                </a:moveTo>
                <a:lnTo>
                  <a:pt x="16050204" y="8977546"/>
                </a:lnTo>
                <a:lnTo>
                  <a:pt x="0" y="0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0" y="1566497"/>
            <a:ext cx="18288000" cy="8668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Indicate your level of satisfaction with the overall quality of instruction at this college (satisfied/Very satisfied)</a:t>
            </a:r>
            <a:endParaRPr kumimoji="0" lang="en-US" sz="2800" b="1" i="0" u="none" strike="noStrike" kern="1200" cap="none" spc="-485" normalizeH="0" baseline="0" noProof="0" dirty="0">
              <a:ln>
                <a:noFill/>
              </a:ln>
              <a:solidFill>
                <a:srgbClr val="263F6B"/>
              </a:solidFill>
              <a:effectLst/>
              <a:uLnTx/>
              <a:uFillTx/>
              <a:latin typeface="Montserrat Ultra-Bold Italics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1BFECAB-1C01-DAF1-39BA-052525818A74}"/>
              </a:ext>
            </a:extLst>
          </p:cNvPr>
          <p:cNvSpPr/>
          <p:nvPr/>
        </p:nvSpPr>
        <p:spPr>
          <a:xfrm>
            <a:off x="13408672" y="0"/>
            <a:ext cx="4879328" cy="1566497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56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626D772-F072-40AB-B078-49F7C17537E8}"/>
              </a:ext>
            </a:extLst>
          </p:cNvPr>
          <p:cNvGraphicFramePr>
            <a:graphicFrameLocks/>
          </p:cNvGraphicFramePr>
          <p:nvPr/>
        </p:nvGraphicFramePr>
        <p:xfrm>
          <a:off x="2362200" y="2933700"/>
          <a:ext cx="124206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Arrow: Up 5">
            <a:extLst>
              <a:ext uri="{FF2B5EF4-FFF2-40B4-BE49-F238E27FC236}">
                <a16:creationId xmlns:a16="http://schemas.microsoft.com/office/drawing/2014/main" id="{39480C24-3C39-A34E-A550-DA822BEF949B}"/>
              </a:ext>
            </a:extLst>
          </p:cNvPr>
          <p:cNvSpPr/>
          <p:nvPr/>
        </p:nvSpPr>
        <p:spPr>
          <a:xfrm>
            <a:off x="16611600" y="4229100"/>
            <a:ext cx="304800" cy="1981200"/>
          </a:xfrm>
          <a:prstGeom prst="up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87000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7B00F-5BB3-3E2F-43C2-81CEDC7364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GOAL #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41E2D7-AD0C-CFD0-68C9-D1623F3924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16921780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ADEBB-F19E-064C-CC20-2F628BAC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588029"/>
            <a:ext cx="15773400" cy="94800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000" spc="-485" dirty="0">
                <a:solidFill>
                  <a:srgbClr val="263F6B"/>
                </a:solidFill>
                <a:latin typeface="Montserrat Ultra-Bold Italics"/>
              </a:rPr>
            </a:br>
            <a:br>
              <a:rPr lang="en-US" sz="4000" spc="-485" dirty="0">
                <a:solidFill>
                  <a:srgbClr val="263F6B"/>
                </a:solidFill>
                <a:latin typeface="Montserrat Ultra-Bold Italics"/>
              </a:rPr>
            </a:br>
            <a:r>
              <a:rPr lang="en-US" sz="4000" spc="-485" dirty="0">
                <a:solidFill>
                  <a:srgbClr val="263F6B"/>
                </a:solidFill>
                <a:latin typeface="Montserrat Ultra-Bold Italics"/>
              </a:rPr>
              <a:t>Complete audit of College communications to students and employees will demonstrate consistence and transparency</a:t>
            </a:r>
            <a:br>
              <a:rPr lang="en-US" sz="6600" spc="-485" dirty="0">
                <a:solidFill>
                  <a:srgbClr val="263F6B"/>
                </a:solidFill>
                <a:latin typeface="Montserrat Ultra-Bold Italics"/>
              </a:rPr>
            </a:br>
            <a:endParaRPr lang="en-US" dirty="0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BF56CE2A-3EEE-4566-B435-71D2CAA33DBA}"/>
              </a:ext>
            </a:extLst>
          </p:cNvPr>
          <p:cNvSpPr/>
          <p:nvPr/>
        </p:nvSpPr>
        <p:spPr>
          <a:xfrm>
            <a:off x="13408672" y="0"/>
            <a:ext cx="4879328" cy="14859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CE1890D0-2C24-EE25-3165-D1AA8FE206CD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1582169-6338-D4E0-1D13-4737D2E897D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57300" y="2738438"/>
          <a:ext cx="15773400" cy="652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0B02ADC-2F42-70A3-9E0A-A82B3C6130D4}"/>
              </a:ext>
            </a:extLst>
          </p:cNvPr>
          <p:cNvSpPr txBox="1"/>
          <p:nvPr/>
        </p:nvSpPr>
        <p:spPr>
          <a:xfrm>
            <a:off x="3429000" y="8496300"/>
            <a:ext cx="56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N/A</a:t>
            </a:r>
          </a:p>
        </p:txBody>
      </p:sp>
    </p:spTree>
    <p:extLst>
      <p:ext uri="{BB962C8B-B14F-4D97-AF65-F5344CB8AC3E}">
        <p14:creationId xmlns:p14="http://schemas.microsoft.com/office/powerpoint/2010/main" val="31486411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ADEBB-F19E-064C-CC20-2F628BAC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522892"/>
            <a:ext cx="15773400" cy="101314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Open and ethical communication is practiced at this institution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40232D1C-9949-09BB-0E01-EED04A3E891A}"/>
              </a:ext>
            </a:extLst>
          </p:cNvPr>
          <p:cNvSpPr/>
          <p:nvPr/>
        </p:nvSpPr>
        <p:spPr>
          <a:xfrm>
            <a:off x="13408672" y="0"/>
            <a:ext cx="4879328" cy="14859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E9B8FACB-7E2B-E1AD-14E7-05DB638AC719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72864E8-4580-4BE6-B948-E8CC5FADC5A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57300" y="2738438"/>
          <a:ext cx="15773400" cy="652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896458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ADEBB-F19E-064C-CC20-2F628BAC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522892"/>
            <a:ext cx="15773400" cy="101314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Students’ competencies are enhanced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40232D1C-9949-09BB-0E01-EED04A3E891A}"/>
              </a:ext>
            </a:extLst>
          </p:cNvPr>
          <p:cNvSpPr/>
          <p:nvPr/>
        </p:nvSpPr>
        <p:spPr>
          <a:xfrm>
            <a:off x="13408672" y="0"/>
            <a:ext cx="4879328" cy="14859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E9B8FACB-7E2B-E1AD-14E7-05DB638AC719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DAB13AF-1ED2-4455-8565-E7C23C92A3A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57300" y="2738438"/>
          <a:ext cx="15773400" cy="652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21102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ADEBB-F19E-064C-CC20-2F628BAC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522892"/>
            <a:ext cx="15773400" cy="101314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Percentage of employees who report the extent to which students’ needs are central to what they do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40232D1C-9949-09BB-0E01-EED04A3E891A}"/>
              </a:ext>
            </a:extLst>
          </p:cNvPr>
          <p:cNvSpPr/>
          <p:nvPr/>
        </p:nvSpPr>
        <p:spPr>
          <a:xfrm>
            <a:off x="13408672" y="0"/>
            <a:ext cx="4879328" cy="14859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E9B8FACB-7E2B-E1AD-14E7-05DB638AC719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920214B-0D12-48E5-9D7D-430E1993AAE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57300" y="2738438"/>
          <a:ext cx="15773400" cy="652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526379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ADEBB-F19E-064C-CC20-2F628BAC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522892"/>
            <a:ext cx="15773400" cy="101314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Information is shared within this institution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40232D1C-9949-09BB-0E01-EED04A3E891A}"/>
              </a:ext>
            </a:extLst>
          </p:cNvPr>
          <p:cNvSpPr/>
          <p:nvPr/>
        </p:nvSpPr>
        <p:spPr>
          <a:xfrm>
            <a:off x="13408672" y="0"/>
            <a:ext cx="4879328" cy="14859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E9B8FACB-7E2B-E1AD-14E7-05DB638AC719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4A65AE4-DCD4-4B44-A652-D3CDF5753F6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57300" y="2738438"/>
          <a:ext cx="15773400" cy="652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267290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ADEBB-F19E-064C-CC20-2F628BAC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2892"/>
            <a:ext cx="17754600" cy="101314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External stakeholders’ perception of OCC based on RMS Brand Survey Questions (score out of 5)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40232D1C-9949-09BB-0E01-EED04A3E891A}"/>
              </a:ext>
            </a:extLst>
          </p:cNvPr>
          <p:cNvSpPr/>
          <p:nvPr/>
        </p:nvSpPr>
        <p:spPr>
          <a:xfrm>
            <a:off x="13408672" y="0"/>
            <a:ext cx="4879328" cy="14859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E9B8FACB-7E2B-E1AD-14E7-05DB638AC719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DBE3CF8-96A6-FBFB-29FD-002AC5C687E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57300" y="2738438"/>
          <a:ext cx="15773400" cy="652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949183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87ADFDE6-AB62-0D8E-33F4-D25F1755DD86}"/>
              </a:ext>
            </a:extLst>
          </p:cNvPr>
          <p:cNvSpPr/>
          <p:nvPr/>
        </p:nvSpPr>
        <p:spPr>
          <a:xfrm rot="-1753206">
            <a:off x="771998" y="4580306"/>
            <a:ext cx="21043161" cy="8965379"/>
          </a:xfrm>
          <a:custGeom>
            <a:avLst/>
            <a:gdLst>
              <a:gd name="connsiteX0" fmla="*/ 21043161 w 21043161"/>
              <a:gd name="connsiteY0" fmla="*/ 0 h 8965379"/>
              <a:gd name="connsiteX1" fmla="*/ 16028451 w 21043161"/>
              <a:gd name="connsiteY1" fmla="*/ 8965379 h 8965379"/>
              <a:gd name="connsiteX2" fmla="*/ 0 w 21043161"/>
              <a:gd name="connsiteY2" fmla="*/ 1 h 896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43161" h="8965379">
                <a:moveTo>
                  <a:pt x="21043161" y="0"/>
                </a:moveTo>
                <a:lnTo>
                  <a:pt x="16028451" y="8965379"/>
                </a:lnTo>
                <a:lnTo>
                  <a:pt x="0" y="1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1028700" y="1200150"/>
            <a:ext cx="11191420" cy="1040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71"/>
              </a:lnSpc>
            </a:pPr>
            <a:r>
              <a:rPr lang="en-US" sz="8236" spc="-485" dirty="0">
                <a:solidFill>
                  <a:srgbClr val="003151"/>
                </a:solidFill>
                <a:latin typeface="Montserrat Ultra-Bold Italics"/>
              </a:rPr>
              <a:t>What’s Next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595794"/>
            <a:ext cx="15049500" cy="34903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>
              <a:lnSpc>
                <a:spcPts val="5624"/>
              </a:lnSpc>
              <a:buFont typeface="Arial"/>
              <a:buChar char="•"/>
            </a:pPr>
            <a:endParaRPr lang="en-US" sz="3600" spc="49" dirty="0">
              <a:solidFill>
                <a:srgbClr val="003151"/>
              </a:solidFill>
              <a:latin typeface="Montserrat"/>
            </a:endParaRPr>
          </a:p>
          <a:p>
            <a:pPr marL="539749" lvl="1" indent="-269875">
              <a:lnSpc>
                <a:spcPts val="5624"/>
              </a:lnSpc>
              <a:buFont typeface="Arial"/>
              <a:buChar char="•"/>
            </a:pPr>
            <a:r>
              <a:rPr lang="en-US" sz="3600" spc="49" dirty="0">
                <a:solidFill>
                  <a:srgbClr val="003151"/>
                </a:solidFill>
                <a:latin typeface="Montserrat"/>
              </a:rPr>
              <a:t>Initiatives update would be collected and reported  out during the Spring 2025 Strategic Plan Update </a:t>
            </a:r>
          </a:p>
          <a:p>
            <a:pPr marL="269874" lvl="1">
              <a:lnSpc>
                <a:spcPts val="5624"/>
              </a:lnSpc>
            </a:pPr>
            <a:endParaRPr lang="en-US" sz="3600" spc="49" dirty="0">
              <a:solidFill>
                <a:srgbClr val="003151"/>
              </a:solidFill>
              <a:latin typeface="Montserrat"/>
            </a:endParaRPr>
          </a:p>
          <a:p>
            <a:pPr marL="539749" lvl="1" indent="-269875">
              <a:lnSpc>
                <a:spcPts val="5624"/>
              </a:lnSpc>
              <a:buFont typeface="Arial"/>
              <a:buChar char="•"/>
            </a:pPr>
            <a:endParaRPr lang="en-US" sz="2499" spc="49" dirty="0">
              <a:solidFill>
                <a:srgbClr val="003151"/>
              </a:solidFill>
              <a:latin typeface="Montserrat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87BF819-7046-5B65-5063-AB6292582202}"/>
              </a:ext>
            </a:extLst>
          </p:cNvPr>
          <p:cNvSpPr/>
          <p:nvPr/>
        </p:nvSpPr>
        <p:spPr>
          <a:xfrm>
            <a:off x="13408672" y="0"/>
            <a:ext cx="4890060" cy="1588030"/>
          </a:xfrm>
          <a:custGeom>
            <a:avLst/>
            <a:gdLst>
              <a:gd name="connsiteX0" fmla="*/ 0 w 4890060"/>
              <a:gd name="connsiteY0" fmla="*/ 0 h 1588030"/>
              <a:gd name="connsiteX1" fmla="*/ 4890060 w 4890060"/>
              <a:gd name="connsiteY1" fmla="*/ 0 h 1588030"/>
              <a:gd name="connsiteX2" fmla="*/ 4890060 w 4890060"/>
              <a:gd name="connsiteY2" fmla="*/ 1588030 h 1588030"/>
              <a:gd name="connsiteX3" fmla="*/ 771525 w 4890060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0060" h="1588030">
                <a:moveTo>
                  <a:pt x="0" y="0"/>
                </a:moveTo>
                <a:lnTo>
                  <a:pt x="4890060" y="0"/>
                </a:lnTo>
                <a:lnTo>
                  <a:pt x="4890060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" name="TextBox 7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5624"/>
              </a:lnSpc>
            </a:pPr>
            <a:endParaRPr dirty="0"/>
          </a:p>
        </p:txBody>
      </p:sp>
      <p:sp>
        <p:nvSpPr>
          <p:cNvPr id="8" name="Freeform 8"/>
          <p:cNvSpPr/>
          <p:nvPr/>
        </p:nvSpPr>
        <p:spPr>
          <a:xfrm>
            <a:off x="14302457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3646351" h="1013141">
                <a:moveTo>
                  <a:pt x="0" y="0"/>
                </a:moveTo>
                <a:lnTo>
                  <a:pt x="3646351" y="0"/>
                </a:lnTo>
                <a:lnTo>
                  <a:pt x="3646351" y="1013141"/>
                </a:lnTo>
                <a:lnTo>
                  <a:pt x="0" y="10131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7343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>
            <a:extLst>
              <a:ext uri="{FF2B5EF4-FFF2-40B4-BE49-F238E27FC236}">
                <a16:creationId xmlns:a16="http://schemas.microsoft.com/office/drawing/2014/main" id="{2E5427F1-94CA-C0ED-CEBD-4F4BB3ECC17C}"/>
              </a:ext>
            </a:extLst>
          </p:cNvPr>
          <p:cNvSpPr/>
          <p:nvPr/>
        </p:nvSpPr>
        <p:spPr>
          <a:xfrm>
            <a:off x="13408672" y="0"/>
            <a:ext cx="4890060" cy="1588030"/>
          </a:xfrm>
          <a:custGeom>
            <a:avLst/>
            <a:gdLst>
              <a:gd name="connsiteX0" fmla="*/ 0 w 4890060"/>
              <a:gd name="connsiteY0" fmla="*/ 0 h 1588030"/>
              <a:gd name="connsiteX1" fmla="*/ 4890060 w 4890060"/>
              <a:gd name="connsiteY1" fmla="*/ 0 h 1588030"/>
              <a:gd name="connsiteX2" fmla="*/ 4890060 w 4890060"/>
              <a:gd name="connsiteY2" fmla="*/ 1588030 h 1588030"/>
              <a:gd name="connsiteX3" fmla="*/ 771525 w 4890060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0060" h="1588030">
                <a:moveTo>
                  <a:pt x="0" y="0"/>
                </a:moveTo>
                <a:lnTo>
                  <a:pt x="4890060" y="0"/>
                </a:lnTo>
                <a:lnTo>
                  <a:pt x="4890060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A77A685-71C8-8FEB-5E9A-73F3E345C99A}"/>
              </a:ext>
            </a:extLst>
          </p:cNvPr>
          <p:cNvSpPr/>
          <p:nvPr/>
        </p:nvSpPr>
        <p:spPr>
          <a:xfrm>
            <a:off x="14302457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3646351" h="1013141">
                <a:moveTo>
                  <a:pt x="0" y="0"/>
                </a:moveTo>
                <a:lnTo>
                  <a:pt x="3646351" y="0"/>
                </a:lnTo>
                <a:lnTo>
                  <a:pt x="3646351" y="1013141"/>
                </a:lnTo>
                <a:lnTo>
                  <a:pt x="0" y="10131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BBC7C2-93BA-65FD-D160-F20800BAAF45}"/>
              </a:ext>
            </a:extLst>
          </p:cNvPr>
          <p:cNvSpPr txBox="1"/>
          <p:nvPr/>
        </p:nvSpPr>
        <p:spPr>
          <a:xfrm>
            <a:off x="4038600" y="4533900"/>
            <a:ext cx="1005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8731420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C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B2B1CD7C-0174-F49B-7B48-8B00F15CEC20}"/>
              </a:ext>
            </a:extLst>
          </p:cNvPr>
          <p:cNvSpPr/>
          <p:nvPr/>
        </p:nvSpPr>
        <p:spPr>
          <a:xfrm rot="-1753206">
            <a:off x="732962" y="4573887"/>
            <a:ext cx="21080164" cy="8981145"/>
          </a:xfrm>
          <a:custGeom>
            <a:avLst/>
            <a:gdLst>
              <a:gd name="connsiteX0" fmla="*/ 21080164 w 21080164"/>
              <a:gd name="connsiteY0" fmla="*/ 0 h 8981145"/>
              <a:gd name="connsiteX1" fmla="*/ 16056636 w 21080164"/>
              <a:gd name="connsiteY1" fmla="*/ 8981145 h 8981145"/>
              <a:gd name="connsiteX2" fmla="*/ 0 w 21080164"/>
              <a:gd name="connsiteY2" fmla="*/ 1 h 8981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80164" h="8981145">
                <a:moveTo>
                  <a:pt x="21080164" y="0"/>
                </a:moveTo>
                <a:lnTo>
                  <a:pt x="16056636" y="8981145"/>
                </a:lnTo>
                <a:lnTo>
                  <a:pt x="0" y="1"/>
                </a:lnTo>
                <a:close/>
              </a:path>
            </a:pathLst>
          </a:custGeom>
          <a:solidFill>
            <a:srgbClr val="2795D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45</a:t>
            </a:r>
          </a:p>
        </p:txBody>
      </p:sp>
      <p:sp>
        <p:nvSpPr>
          <p:cNvPr id="3" name="Freeform 3"/>
          <p:cNvSpPr/>
          <p:nvPr/>
        </p:nvSpPr>
        <p:spPr>
          <a:xfrm>
            <a:off x="11303495" y="5431350"/>
            <a:ext cx="631624" cy="631624"/>
          </a:xfrm>
          <a:custGeom>
            <a:avLst/>
            <a:gdLst/>
            <a:ahLst/>
            <a:cxnLst/>
            <a:rect l="l" t="t" r="r" b="b"/>
            <a:pathLst>
              <a:path w="631624" h="631624">
                <a:moveTo>
                  <a:pt x="0" y="0"/>
                </a:moveTo>
                <a:lnTo>
                  <a:pt x="631624" y="0"/>
                </a:lnTo>
                <a:lnTo>
                  <a:pt x="631624" y="631624"/>
                </a:lnTo>
                <a:lnTo>
                  <a:pt x="0" y="6316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1359267" y="6411977"/>
            <a:ext cx="698484" cy="710760"/>
          </a:xfrm>
          <a:custGeom>
            <a:avLst/>
            <a:gdLst/>
            <a:ahLst/>
            <a:cxnLst/>
            <a:rect l="l" t="t" r="r" b="b"/>
            <a:pathLst>
              <a:path w="698484" h="710760">
                <a:moveTo>
                  <a:pt x="0" y="0"/>
                </a:moveTo>
                <a:lnTo>
                  <a:pt x="698484" y="0"/>
                </a:lnTo>
                <a:lnTo>
                  <a:pt x="698484" y="710760"/>
                </a:lnTo>
                <a:lnTo>
                  <a:pt x="0" y="7107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1307387" y="4330067"/>
            <a:ext cx="662375" cy="626773"/>
          </a:xfrm>
          <a:custGeom>
            <a:avLst/>
            <a:gdLst/>
            <a:ahLst/>
            <a:cxnLst/>
            <a:rect l="l" t="t" r="r" b="b"/>
            <a:pathLst>
              <a:path w="662375" h="626773">
                <a:moveTo>
                  <a:pt x="0" y="0"/>
                </a:moveTo>
                <a:lnTo>
                  <a:pt x="662375" y="0"/>
                </a:lnTo>
                <a:lnTo>
                  <a:pt x="662375" y="626773"/>
                </a:lnTo>
                <a:lnTo>
                  <a:pt x="0" y="6267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1303495" y="2250483"/>
            <a:ext cx="5324835" cy="1479509"/>
          </a:xfrm>
          <a:custGeom>
            <a:avLst/>
            <a:gdLst/>
            <a:ahLst/>
            <a:cxnLst/>
            <a:rect l="l" t="t" r="r" b="b"/>
            <a:pathLst>
              <a:path w="5324835" h="1479509">
                <a:moveTo>
                  <a:pt x="0" y="0"/>
                </a:moveTo>
                <a:lnTo>
                  <a:pt x="5324835" y="0"/>
                </a:lnTo>
                <a:lnTo>
                  <a:pt x="5324835" y="1479509"/>
                </a:lnTo>
                <a:lnTo>
                  <a:pt x="0" y="14795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2370725"/>
            <a:ext cx="7727311" cy="3919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489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194" b="0" i="0" u="none" strike="noStrike" kern="1200" cap="none" spc="-9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Ultra-Bold"/>
                <a:ea typeface="+mn-ea"/>
                <a:cs typeface="+mn-cs"/>
              </a:rPr>
              <a:t>THANK YOU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319617" y="5313774"/>
            <a:ext cx="2815795" cy="61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6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99" b="0" i="0" u="none" strike="noStrike" kern="1200" cap="none" spc="4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315-498-2500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319617" y="6333969"/>
            <a:ext cx="4939683" cy="617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6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99" b="0" i="0" u="none" strike="noStrike" kern="1200" cap="none" spc="4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ipar@sunyocc.edu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14696-4B85-414C-914F-F18B1B44001F}"/>
              </a:ext>
            </a:extLst>
          </p:cNvPr>
          <p:cNvSpPr txBox="1"/>
          <p:nvPr/>
        </p:nvSpPr>
        <p:spPr>
          <a:xfrm>
            <a:off x="11969762" y="4330067"/>
            <a:ext cx="6729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4585 W. Seneca Turnpike, Syracuse, NY 13215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81A84E-EB89-79F1-E6F5-DADBB113F86E}"/>
              </a:ext>
            </a:extLst>
          </p:cNvPr>
          <p:cNvSpPr txBox="1"/>
          <p:nvPr/>
        </p:nvSpPr>
        <p:spPr>
          <a:xfrm>
            <a:off x="1143000" y="7658100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9895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2277</Words>
  <Application>Microsoft Office PowerPoint</Application>
  <PresentationFormat>Custom</PresentationFormat>
  <Paragraphs>308</Paragraphs>
  <Slides>35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49" baseType="lpstr">
      <vt:lpstr>Calibri</vt:lpstr>
      <vt:lpstr>Open Sans</vt:lpstr>
      <vt:lpstr>Aptos</vt:lpstr>
      <vt:lpstr>Montserrat</vt:lpstr>
      <vt:lpstr>Wingdings</vt:lpstr>
      <vt:lpstr>Montserrat Ultra-Bold</vt:lpstr>
      <vt:lpstr>Aptos Display</vt:lpstr>
      <vt:lpstr>Times New Roman</vt:lpstr>
      <vt:lpstr>Calibri Light</vt:lpstr>
      <vt:lpstr>Montserrat Ultra-Bold Italics</vt:lpstr>
      <vt:lpstr>Arial</vt:lpstr>
      <vt:lpstr>Office Theme</vt:lpstr>
      <vt:lpstr>1_Office Theme</vt:lpstr>
      <vt:lpstr>2_Office Theme</vt:lpstr>
      <vt:lpstr>PowerPoint Presentation</vt:lpstr>
      <vt:lpstr>Brief Overview</vt:lpstr>
      <vt:lpstr>Strategic Planning Process</vt:lpstr>
      <vt:lpstr>STRATEGIC THEMES</vt:lpstr>
      <vt:lpstr>PowerPoint Presentation</vt:lpstr>
      <vt:lpstr>PowerPoint Presentation</vt:lpstr>
      <vt:lpstr>Strategic Planning In Brief</vt:lpstr>
      <vt:lpstr>Planning and Goal Alignment</vt:lpstr>
      <vt:lpstr>Planning and Goal Alignment</vt:lpstr>
      <vt:lpstr>Sample Operational Plan</vt:lpstr>
      <vt:lpstr>Sample Operational Plan</vt:lpstr>
      <vt:lpstr>Fall 2024 Update</vt:lpstr>
      <vt:lpstr>PowerPoint Presentation</vt:lpstr>
      <vt:lpstr>PowerPoint Presentation</vt:lpstr>
      <vt:lpstr>PowerPoint Presentation</vt:lpstr>
      <vt:lpstr> Decrease Achievement Gap in Fall-to-Fall Retention Rates of Underrepresented Minorities  </vt:lpstr>
      <vt:lpstr>  Decrease Achievement Gap in Fall-Fall-Retention of  First-Generation Students </vt:lpstr>
      <vt:lpstr> Decrease Achievement Gap in 3-year graduation rate of underrepresented minorities </vt:lpstr>
      <vt:lpstr> Decrease Achievement Gap in 3-year graduation rate of First Generation Students </vt:lpstr>
      <vt:lpstr> Percentage of first-time full-time degree-seeking entering cohort who successfully completed 24 or more college credits in their first year of enrollment</vt:lpstr>
      <vt:lpstr>GOAL # 2</vt:lpstr>
      <vt:lpstr>How likely is it that you would  recommend this college to a friend or peer (1= not at all likely and 10= being extremely likely)?   (Very  likely  &gt;=7) </vt:lpstr>
      <vt:lpstr>PowerPoint Presentation</vt:lpstr>
      <vt:lpstr>PowerPoint Presentation</vt:lpstr>
      <vt:lpstr>PowerPoint Presentation</vt:lpstr>
      <vt:lpstr>GOAL # 3</vt:lpstr>
      <vt:lpstr>  Complete audit of College communications to students and employees will demonstrate consistence and transparency </vt:lpstr>
      <vt:lpstr>Open and ethical communication is practiced at this institution</vt:lpstr>
      <vt:lpstr>Students’ competencies are enhanced</vt:lpstr>
      <vt:lpstr>Percentage of employees who report the extent to which students’ needs are central to what they do</vt:lpstr>
      <vt:lpstr>Information is shared within this institution</vt:lpstr>
      <vt:lpstr>External stakeholders’ perception of OCC based on RMS Brand Survey Questions (score out of 5)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OCC Branded PowerPoint</dc:title>
  <dc:creator>Awuah, Agatha</dc:creator>
  <cp:lastModifiedBy>Awuah, Agatha</cp:lastModifiedBy>
  <cp:revision>6</cp:revision>
  <dcterms:created xsi:type="dcterms:W3CDTF">2006-08-16T00:00:00Z</dcterms:created>
  <dcterms:modified xsi:type="dcterms:W3CDTF">2025-05-02T14:42:39Z</dcterms:modified>
  <dc:identifier>DAF06D0C8tQ</dc:identifier>
</cp:coreProperties>
</file>